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81" r:id="rId2"/>
    <p:sldId id="820" r:id="rId3"/>
    <p:sldId id="817" r:id="rId4"/>
    <p:sldId id="642" r:id="rId5"/>
    <p:sldId id="858" r:id="rId6"/>
    <p:sldId id="862" r:id="rId7"/>
    <p:sldId id="863" r:id="rId8"/>
    <p:sldId id="818" r:id="rId9"/>
    <p:sldId id="865" r:id="rId10"/>
    <p:sldId id="649" r:id="rId11"/>
    <p:sldId id="867" r:id="rId12"/>
    <p:sldId id="870" r:id="rId13"/>
    <p:sldId id="819" r:id="rId14"/>
    <p:sldId id="823" r:id="rId15"/>
    <p:sldId id="872" r:id="rId16"/>
    <p:sldId id="877" r:id="rId17"/>
    <p:sldId id="878" r:id="rId18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4">
          <p15:clr>
            <a:srgbClr val="A4A3A4"/>
          </p15:clr>
        </p15:guide>
        <p15:guide id="2" pos="29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15A2E9"/>
    <a:srgbClr val="28A7E1"/>
    <a:srgbClr val="404040"/>
    <a:srgbClr val="043F85"/>
    <a:srgbClr val="01266A"/>
    <a:srgbClr val="9A5100"/>
    <a:srgbClr val="FF8607"/>
    <a:srgbClr val="909090"/>
    <a:srgbClr val="F79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7456" autoAdjust="0"/>
  </p:normalViewPr>
  <p:slideViewPr>
    <p:cSldViewPr>
      <p:cViewPr varScale="1">
        <p:scale>
          <a:sx n="130" d="100"/>
          <a:sy n="130" d="100"/>
        </p:scale>
        <p:origin x="96" y="114"/>
      </p:cViewPr>
      <p:guideLst>
        <p:guide orient="horz" pos="1774"/>
        <p:guide pos="2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>
      <p:cViewPr varScale="1">
        <p:scale>
          <a:sx n="53" d="100"/>
          <a:sy n="53" d="100"/>
        </p:scale>
        <p:origin x="-2952" y="-102"/>
      </p:cViewPr>
      <p:guideLst>
        <p:guide orient="horz" pos="2901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BADE2-AA5D-4D3B-9D09-1E0F803D127C}" type="datetimeFigureOut">
              <a:rPr lang="zh-CN" altLang="en-US" smtClean="0"/>
              <a:t>2020/8/22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9191-F743-48B4-B3DA-10DD6C64AC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98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0C75559-2F05-4476-B9F5-FFA949C2C31B}" type="datetime1">
              <a:rPr lang="zh-CN" altLang="en-US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/>
              <a:t>单击此处编辑母版文本样式</a:t>
            </a:r>
          </a:p>
          <a:p>
            <a:pPr>
              <a:defRPr/>
            </a:pPr>
            <a:r>
              <a:rPr lang="zh-CN"/>
              <a:t>第二级</a:t>
            </a:r>
          </a:p>
          <a:p>
            <a:pPr>
              <a:defRPr/>
            </a:pPr>
            <a:r>
              <a:rPr lang="zh-CN"/>
              <a:t>第三级</a:t>
            </a:r>
          </a:p>
          <a:p>
            <a:pPr>
              <a:defRPr/>
            </a:pPr>
            <a:r>
              <a:rPr lang="zh-CN"/>
              <a:t>第四级</a:t>
            </a:r>
          </a:p>
          <a:p>
            <a:pPr>
              <a:defRPr/>
            </a:pPr>
            <a:r>
              <a:rPr lang="zh-CN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C2693B-4418-4B86-85A9-0187A7EDD210}" type="slidenum">
              <a:rPr lang="zh-CN" altLang="en-US"/>
              <a:t>‹#›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14394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38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14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827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15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676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16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960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17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78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4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01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5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2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6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92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7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61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9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67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10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950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11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88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0C75559-2F05-4476-B9F5-FFA949C2C31B}" type="datetime1">
              <a:rPr lang="zh-CN" altLang="en-US" smtClean="0"/>
              <a:t>2020/8/22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2693B-4418-4B86-85A9-0187A7EDD210}" type="slidenum">
              <a:rPr lang="zh-CN" altLang="en-US" smtClean="0"/>
              <a:t>12</a:t>
            </a:fld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45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450C0-79DF-433D-8B7A-ECB2BDBCBE7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346" y="-9550"/>
            <a:ext cx="9146539" cy="5144929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8561134" y="4826600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/>
            <a:fld id="{2EEF1883-7A0E-4F66-9932-E581691AD397}" type="slidenum">
              <a:rPr lang="zh-CN" altLang="en-US" sz="1600" b="1" smtClean="0">
                <a:solidFill>
                  <a:schemeClr val="tx2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tx2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TextBox 4"/>
          <p:cNvSpPr txBox="1"/>
          <p:nvPr userDrawn="1"/>
        </p:nvSpPr>
        <p:spPr>
          <a:xfrm>
            <a:off x="8288044" y="71420"/>
            <a:ext cx="142876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b="1" i="0" spc="0" dirty="0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雪糕教育</a:t>
            </a:r>
          </a:p>
        </p:txBody>
      </p:sp>
      <p:sp>
        <p:nvSpPr>
          <p:cNvPr id="11" name="TextBox 4"/>
          <p:cNvSpPr txBox="1"/>
          <p:nvPr userDrawn="1"/>
        </p:nvSpPr>
        <p:spPr>
          <a:xfrm>
            <a:off x="8244895" y="285734"/>
            <a:ext cx="4400550" cy="168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i="0" spc="0" dirty="0" err="1">
                <a:ln w="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</a:rPr>
              <a:t>Xuegao</a:t>
            </a:r>
            <a:r>
              <a:rPr lang="en-US" altLang="zh-CN" sz="1100" i="0" spc="0" baseline="0" dirty="0" err="1">
                <a:ln w="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</a:rPr>
              <a:t>Jiaoyu</a:t>
            </a:r>
            <a:endParaRPr lang="zh-CN" altLang="en-US" sz="1100" i="0" spc="0" dirty="0">
              <a:ln w="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5930"/>
            <a:ext cx="447853" cy="428714"/>
          </a:xfrm>
          <a:prstGeom prst="rect">
            <a:avLst/>
          </a:prstGeom>
        </p:spPr>
      </p:pic>
      <p:pic>
        <p:nvPicPr>
          <p:cNvPr id="12" name="图片 11" descr="270-27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76695" y="35701"/>
            <a:ext cx="500066" cy="500066"/>
          </a:xfrm>
          <a:prstGeom prst="rect">
            <a:avLst/>
          </a:prstGeom>
        </p:spPr>
      </p:pic>
      <p:sp>
        <p:nvSpPr>
          <p:cNvPr id="13" name="TextBox 4"/>
          <p:cNvSpPr txBox="1"/>
          <p:nvPr userDrawn="1"/>
        </p:nvSpPr>
        <p:spPr>
          <a:xfrm>
            <a:off x="6824512" y="73998"/>
            <a:ext cx="142876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b="1" i="0" spc="0" dirty="0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马哥教育</a:t>
            </a:r>
          </a:p>
        </p:txBody>
      </p:sp>
      <p:sp>
        <p:nvSpPr>
          <p:cNvPr id="14" name="TextBox 4"/>
          <p:cNvSpPr txBox="1"/>
          <p:nvPr userDrawn="1"/>
        </p:nvSpPr>
        <p:spPr>
          <a:xfrm>
            <a:off x="6805050" y="294482"/>
            <a:ext cx="189534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i="0" spc="0" dirty="0">
                <a:ln w="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</a:rPr>
              <a:t>magedu.com</a:t>
            </a:r>
            <a:endParaRPr lang="zh-CN" altLang="en-US" sz="1100" i="0" spc="0" dirty="0">
              <a:ln w="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450C0-79DF-433D-8B7A-ECB2BDBCBE7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2539" y="0"/>
            <a:ext cx="9146539" cy="5144929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2" name="矩形 22"/>
          <p:cNvSpPr/>
          <p:nvPr userDrawn="1"/>
        </p:nvSpPr>
        <p:spPr>
          <a:xfrm>
            <a:off x="-2540" y="885825"/>
            <a:ext cx="1196975" cy="2982595"/>
          </a:xfrm>
          <a:prstGeom prst="rect">
            <a:avLst/>
          </a:prstGeom>
          <a:solidFill>
            <a:srgbClr val="202731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平行四边形 17"/>
          <p:cNvSpPr/>
          <p:nvPr userDrawn="1"/>
        </p:nvSpPr>
        <p:spPr>
          <a:xfrm flipH="1">
            <a:off x="1194435" y="3238500"/>
            <a:ext cx="4352925" cy="1906270"/>
          </a:xfrm>
          <a:prstGeom prst="parallelogram">
            <a:avLst>
              <a:gd name="adj" fmla="val 56354"/>
            </a:avLst>
          </a:prstGeom>
          <a:solidFill>
            <a:srgbClr val="00A1D8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任意多边形 16"/>
          <p:cNvSpPr/>
          <p:nvPr userDrawn="1"/>
        </p:nvSpPr>
        <p:spPr>
          <a:xfrm>
            <a:off x="-328930" y="635"/>
            <a:ext cx="8116570" cy="5144135"/>
          </a:xfrm>
          <a:custGeom>
            <a:avLst/>
            <a:gdLst>
              <a:gd name="txL" fmla="*/ 0 w 8834718"/>
              <a:gd name="txT" fmla="*/ 0 h 6858000"/>
              <a:gd name="txR" fmla="*/ 8834718 w 8834718"/>
              <a:gd name="txB" fmla="*/ 6858000 h 6858000"/>
            </a:gdLst>
            <a:ahLst/>
            <a:cxnLst>
              <a:cxn ang="0">
                <a:pos x="2682087" y="0"/>
              </a:cxn>
              <a:cxn ang="0">
                <a:pos x="8834438" y="0"/>
              </a:cxn>
              <a:cxn ang="0">
                <a:pos x="4969050" y="6858000"/>
              </a:cxn>
              <a:cxn ang="0">
                <a:pos x="0" y="6858000"/>
              </a:cxn>
              <a:cxn ang="0">
                <a:pos x="0" y="4758573"/>
              </a:cxn>
            </a:cxnLst>
            <a:rect l="txL" t="txT" r="txR" b="txB"/>
            <a:pathLst>
              <a:path w="8834718" h="6858000">
                <a:moveTo>
                  <a:pt x="2682171" y="0"/>
                </a:moveTo>
                <a:lnTo>
                  <a:pt x="8834718" y="0"/>
                </a:lnTo>
                <a:lnTo>
                  <a:pt x="4969206" y="6858000"/>
                </a:lnTo>
                <a:lnTo>
                  <a:pt x="0" y="6858000"/>
                </a:lnTo>
                <a:lnTo>
                  <a:pt x="0" y="4758575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平行四边形 18"/>
          <p:cNvSpPr/>
          <p:nvPr userDrawn="1"/>
        </p:nvSpPr>
        <p:spPr>
          <a:xfrm>
            <a:off x="548640" y="1905"/>
            <a:ext cx="3117215" cy="1906270"/>
          </a:xfrm>
          <a:prstGeom prst="parallelogram">
            <a:avLst>
              <a:gd name="adj" fmla="val 56350"/>
            </a:avLst>
          </a:prstGeom>
          <a:solidFill>
            <a:srgbClr val="3F3E40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平行四边形 19"/>
          <p:cNvSpPr/>
          <p:nvPr userDrawn="1"/>
        </p:nvSpPr>
        <p:spPr>
          <a:xfrm>
            <a:off x="-2540" y="356235"/>
            <a:ext cx="1693545" cy="1551940"/>
          </a:xfrm>
          <a:prstGeom prst="parallelogram">
            <a:avLst>
              <a:gd name="adj" fmla="val 56361"/>
            </a:avLst>
          </a:prstGeom>
          <a:solidFill>
            <a:srgbClr val="D6DADD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7" name="任意多边形 21"/>
          <p:cNvSpPr/>
          <p:nvPr userDrawn="1"/>
        </p:nvSpPr>
        <p:spPr>
          <a:xfrm flipH="1">
            <a:off x="-2540" y="0"/>
            <a:ext cx="3505200" cy="1906270"/>
          </a:xfrm>
          <a:custGeom>
            <a:avLst/>
            <a:gdLst>
              <a:gd name="txL" fmla="*/ 0 w 4424081"/>
              <a:gd name="txT" fmla="*/ 0 h 2946082"/>
              <a:gd name="txR" fmla="*/ 4424081 w 4424081"/>
              <a:gd name="txB" fmla="*/ 2946082 h 2946082"/>
            </a:gdLst>
            <a:ahLst/>
            <a:cxnLst>
              <a:cxn ang="0">
                <a:pos x="4424363" y="0"/>
              </a:cxn>
              <a:cxn ang="0">
                <a:pos x="1660665" y="0"/>
              </a:cxn>
              <a:cxn ang="0">
                <a:pos x="0" y="2946400"/>
              </a:cxn>
              <a:cxn ang="0">
                <a:pos x="3382302" y="2946400"/>
              </a:cxn>
              <a:cxn ang="0">
                <a:pos x="4424363" y="1097547"/>
              </a:cxn>
            </a:cxnLst>
            <a:rect l="txL" t="txT" r="txR" b="txB"/>
            <a:pathLst>
              <a:path w="4424081" h="2946082">
                <a:moveTo>
                  <a:pt x="4424081" y="0"/>
                </a:moveTo>
                <a:lnTo>
                  <a:pt x="1660559" y="0"/>
                </a:lnTo>
                <a:lnTo>
                  <a:pt x="0" y="2946082"/>
                </a:lnTo>
                <a:lnTo>
                  <a:pt x="3382087" y="2946082"/>
                </a:lnTo>
                <a:lnTo>
                  <a:pt x="4424081" y="1097428"/>
                </a:lnTo>
                <a:close/>
              </a:path>
            </a:pathLst>
          </a:custGeom>
          <a:solidFill>
            <a:srgbClr val="00A1D8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8" name="文本框 23"/>
          <p:cNvSpPr/>
          <p:nvPr userDrawn="1"/>
        </p:nvSpPr>
        <p:spPr>
          <a:xfrm>
            <a:off x="1194435" y="587375"/>
            <a:ext cx="2355850" cy="1320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8000" b="1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2539" y="0"/>
            <a:ext cx="9146539" cy="5144929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5"/>
          <p:cNvSpPr txBox="1"/>
          <p:nvPr userDrawn="1"/>
        </p:nvSpPr>
        <p:spPr>
          <a:xfrm>
            <a:off x="8574409" y="4814956"/>
            <a:ext cx="605911" cy="276969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171" name="组合 3"/>
          <p:cNvGrpSpPr/>
          <p:nvPr userDrawn="1"/>
        </p:nvGrpSpPr>
        <p:grpSpPr bwMode="auto">
          <a:xfrm>
            <a:off x="1338263" y="0"/>
            <a:ext cx="922337" cy="550863"/>
            <a:chOff x="0" y="0"/>
            <a:chExt cx="1165289" cy="968188"/>
          </a:xfrm>
        </p:grpSpPr>
        <p:sp>
          <p:nvSpPr>
            <p:cNvPr id="7172" name="平行四边形 18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73" name="平行四边形 1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74" name="平行四边形 15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175" name="组合 22"/>
          <p:cNvGrpSpPr/>
          <p:nvPr userDrawn="1"/>
        </p:nvGrpSpPr>
        <p:grpSpPr bwMode="auto">
          <a:xfrm>
            <a:off x="6796405" y="0"/>
            <a:ext cx="923925" cy="550863"/>
            <a:chOff x="0" y="0"/>
            <a:chExt cx="1165289" cy="968188"/>
          </a:xfrm>
        </p:grpSpPr>
        <p:sp>
          <p:nvSpPr>
            <p:cNvPr id="7176" name="平行四边形 23"/>
            <p:cNvSpPr>
              <a:spLocks noChangeArrowheads="1"/>
            </p:cNvSpPr>
            <p:nvPr/>
          </p:nvSpPr>
          <p:spPr bwMode="auto">
            <a:xfrm flipH="1" flipV="1">
              <a:off x="155649" y="0"/>
              <a:ext cx="1009640" cy="968188"/>
            </a:xfrm>
            <a:prstGeom prst="parallelogram">
              <a:avLst>
                <a:gd name="adj" fmla="val 56360"/>
              </a:avLst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77" name="平行四边形 26"/>
            <p:cNvSpPr>
              <a:spLocks noChangeArrowheads="1"/>
            </p:cNvSpPr>
            <p:nvPr/>
          </p:nvSpPr>
          <p:spPr bwMode="auto">
            <a:xfrm flipH="1" flipV="1">
              <a:off x="0" y="1"/>
              <a:ext cx="827231" cy="793268"/>
            </a:xfrm>
            <a:prstGeom prst="parallelogram">
              <a:avLst>
                <a:gd name="adj" fmla="val 56360"/>
              </a:avLst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78" name="平行四边形 32"/>
            <p:cNvSpPr>
              <a:spLocks noChangeArrowheads="1"/>
            </p:cNvSpPr>
            <p:nvPr/>
          </p:nvSpPr>
          <p:spPr bwMode="auto">
            <a:xfrm flipH="1" flipV="1">
              <a:off x="216160" y="1"/>
              <a:ext cx="676827" cy="649039"/>
            </a:xfrm>
            <a:prstGeom prst="parallelogram">
              <a:avLst>
                <a:gd name="adj" fmla="val 56360"/>
              </a:avLst>
            </a:prstGeom>
            <a:solidFill>
              <a:srgbClr val="D6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 descr="270-27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16540" y="0"/>
            <a:ext cx="500066" cy="500066"/>
          </a:xfrm>
          <a:prstGeom prst="rect">
            <a:avLst/>
          </a:prstGeom>
        </p:spPr>
      </p:pic>
      <p:sp>
        <p:nvSpPr>
          <p:cNvPr id="3" name="TextBox 4"/>
          <p:cNvSpPr txBox="1"/>
          <p:nvPr userDrawn="1"/>
        </p:nvSpPr>
        <p:spPr>
          <a:xfrm>
            <a:off x="8288044" y="71420"/>
            <a:ext cx="142876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b="1" i="0" spc="0" dirty="0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马哥教育</a:t>
            </a:r>
          </a:p>
        </p:txBody>
      </p:sp>
      <p:sp>
        <p:nvSpPr>
          <p:cNvPr id="4" name="TextBox 4"/>
          <p:cNvSpPr txBox="1"/>
          <p:nvPr userDrawn="1"/>
        </p:nvSpPr>
        <p:spPr>
          <a:xfrm>
            <a:off x="8244895" y="285734"/>
            <a:ext cx="4400550" cy="168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i="0" spc="0" dirty="0">
                <a:ln w="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</a:rPr>
              <a:t>magedu.com</a:t>
            </a:r>
            <a:endParaRPr lang="zh-CN" altLang="en-US" sz="1100" i="0" spc="0" dirty="0">
              <a:ln w="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lt"/>
            </a:endParaRPr>
          </a:p>
        </p:txBody>
      </p:sp>
      <p:sp>
        <p:nvSpPr>
          <p:cNvPr id="15" name="TextBox 4"/>
          <p:cNvSpPr txBox="1"/>
          <p:nvPr userDrawn="1"/>
        </p:nvSpPr>
        <p:spPr>
          <a:xfrm>
            <a:off x="8288044" y="529008"/>
            <a:ext cx="142876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b="1" i="0" spc="0" dirty="0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雪糕教育</a:t>
            </a:r>
          </a:p>
        </p:txBody>
      </p:sp>
      <p:sp>
        <p:nvSpPr>
          <p:cNvPr id="16" name="TextBox 4"/>
          <p:cNvSpPr txBox="1"/>
          <p:nvPr userDrawn="1"/>
        </p:nvSpPr>
        <p:spPr>
          <a:xfrm>
            <a:off x="8244895" y="743322"/>
            <a:ext cx="4400550" cy="168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i="0" spc="0" dirty="0" err="1">
                <a:ln w="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</a:rPr>
              <a:t>Xuegao</a:t>
            </a:r>
            <a:r>
              <a:rPr lang="en-US" altLang="zh-CN" sz="1100" i="0" spc="0" baseline="0" dirty="0" err="1">
                <a:ln w="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</a:rPr>
              <a:t>Jiaoyu</a:t>
            </a:r>
            <a:endParaRPr lang="zh-CN" altLang="en-US" sz="1100" i="0" spc="0" dirty="0">
              <a:ln w="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447853" cy="428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2539" y="0"/>
            <a:ext cx="9146539" cy="5144929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0"/>
          <p:cNvSpPr>
            <a:spLocks noChangeArrowheads="1"/>
          </p:cNvSpPr>
          <p:nvPr userDrawn="1"/>
        </p:nvSpPr>
        <p:spPr bwMode="auto">
          <a:xfrm>
            <a:off x="107690" y="120155"/>
            <a:ext cx="5902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400" dirty="0">
                <a:solidFill>
                  <a:srgbClr val="28A7E1"/>
                </a:solidFill>
                <a:sym typeface="微软雅黑" panose="020B0503020204020204" pitchFamily="34" charset="-122"/>
              </a:rPr>
              <a:t>2</a:t>
            </a:r>
          </a:p>
        </p:txBody>
      </p:sp>
      <p:sp>
        <p:nvSpPr>
          <p:cNvPr id="12" name="Freeform 170"/>
          <p:cNvSpPr>
            <a:spLocks noEditPoints="1"/>
          </p:cNvSpPr>
          <p:nvPr userDrawn="1"/>
        </p:nvSpPr>
        <p:spPr bwMode="auto">
          <a:xfrm>
            <a:off x="651485" y="120155"/>
            <a:ext cx="387383" cy="405513"/>
          </a:xfrm>
          <a:custGeom>
            <a:avLst/>
            <a:gdLst>
              <a:gd name="T0" fmla="*/ 156 w 203"/>
              <a:gd name="T1" fmla="*/ 26 h 214"/>
              <a:gd name="T2" fmla="*/ 166 w 203"/>
              <a:gd name="T3" fmla="*/ 7 h 214"/>
              <a:gd name="T4" fmla="*/ 138 w 203"/>
              <a:gd name="T5" fmla="*/ 18 h 214"/>
              <a:gd name="T6" fmla="*/ 7 w 203"/>
              <a:gd name="T7" fmla="*/ 145 h 214"/>
              <a:gd name="T8" fmla="*/ 28 w 203"/>
              <a:gd name="T9" fmla="*/ 203 h 214"/>
              <a:gd name="T10" fmla="*/ 28 w 203"/>
              <a:gd name="T11" fmla="*/ 156 h 214"/>
              <a:gd name="T12" fmla="*/ 100 w 203"/>
              <a:gd name="T13" fmla="*/ 104 h 214"/>
              <a:gd name="T14" fmla="*/ 106 w 203"/>
              <a:gd name="T15" fmla="*/ 84 h 214"/>
              <a:gd name="T16" fmla="*/ 80 w 203"/>
              <a:gd name="T17" fmla="*/ 95 h 214"/>
              <a:gd name="T18" fmla="*/ 69 w 203"/>
              <a:gd name="T19" fmla="*/ 91 h 214"/>
              <a:gd name="T20" fmla="*/ 106 w 203"/>
              <a:gd name="T21" fmla="*/ 76 h 214"/>
              <a:gd name="T22" fmla="*/ 121 w 203"/>
              <a:gd name="T23" fmla="*/ 82 h 214"/>
              <a:gd name="T24" fmla="*/ 121 w 203"/>
              <a:gd name="T25" fmla="*/ 18 h 214"/>
              <a:gd name="T26" fmla="*/ 164 w 203"/>
              <a:gd name="T27" fmla="*/ 0 h 214"/>
              <a:gd name="T28" fmla="*/ 166 w 203"/>
              <a:gd name="T29" fmla="*/ 0 h 214"/>
              <a:gd name="T30" fmla="*/ 203 w 203"/>
              <a:gd name="T31" fmla="*/ 18 h 214"/>
              <a:gd name="T32" fmla="*/ 158 w 203"/>
              <a:gd name="T33" fmla="*/ 171 h 214"/>
              <a:gd name="T34" fmla="*/ 145 w 203"/>
              <a:gd name="T35" fmla="*/ 164 h 214"/>
              <a:gd name="T36" fmla="*/ 97 w 203"/>
              <a:gd name="T37" fmla="*/ 192 h 214"/>
              <a:gd name="T38" fmla="*/ 82 w 203"/>
              <a:gd name="T39" fmla="*/ 184 h 214"/>
              <a:gd name="T40" fmla="*/ 35 w 203"/>
              <a:gd name="T41" fmla="*/ 214 h 214"/>
              <a:gd name="T42" fmla="*/ 3 w 203"/>
              <a:gd name="T43" fmla="*/ 199 h 214"/>
              <a:gd name="T44" fmla="*/ 0 w 203"/>
              <a:gd name="T45" fmla="*/ 194 h 214"/>
              <a:gd name="T46" fmla="*/ 0 w 203"/>
              <a:gd name="T47" fmla="*/ 134 h 214"/>
              <a:gd name="T48" fmla="*/ 44 w 203"/>
              <a:gd name="T49" fmla="*/ 117 h 214"/>
              <a:gd name="T50" fmla="*/ 46 w 203"/>
              <a:gd name="T51" fmla="*/ 117 h 214"/>
              <a:gd name="T52" fmla="*/ 82 w 203"/>
              <a:gd name="T53" fmla="*/ 134 h 214"/>
              <a:gd name="T54" fmla="*/ 91 w 203"/>
              <a:gd name="T55" fmla="*/ 181 h 214"/>
              <a:gd name="T56" fmla="*/ 69 w 203"/>
              <a:gd name="T57" fmla="*/ 104 h 214"/>
              <a:gd name="T58" fmla="*/ 63 w 203"/>
              <a:gd name="T59" fmla="*/ 125 h 214"/>
              <a:gd name="T60" fmla="*/ 63 w 203"/>
              <a:gd name="T61" fmla="*/ 93 h 214"/>
              <a:gd name="T62" fmla="*/ 128 w 203"/>
              <a:gd name="T63" fmla="*/ 87 h 214"/>
              <a:gd name="T64" fmla="*/ 145 w 203"/>
              <a:gd name="T65" fmla="*/ 93 h 214"/>
              <a:gd name="T66" fmla="*/ 151 w 203"/>
              <a:gd name="T67" fmla="*/ 160 h 214"/>
              <a:gd name="T68" fmla="*/ 128 w 203"/>
              <a:gd name="T69" fmla="*/ 28 h 214"/>
              <a:gd name="T70" fmla="*/ 128 w 203"/>
              <a:gd name="T71" fmla="*/ 87 h 214"/>
              <a:gd name="T72" fmla="*/ 35 w 203"/>
              <a:gd name="T73" fmla="*/ 145 h 214"/>
              <a:gd name="T74" fmla="*/ 44 w 203"/>
              <a:gd name="T75" fmla="*/ 125 h 214"/>
              <a:gd name="T76" fmla="*/ 18 w 203"/>
              <a:gd name="T77" fmla="*/ 136 h 214"/>
              <a:gd name="T78" fmla="*/ 158 w 203"/>
              <a:gd name="T79" fmla="*/ 33 h 214"/>
              <a:gd name="T80" fmla="*/ 158 w 203"/>
              <a:gd name="T81" fmla="*/ 35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3" h="214">
                <a:moveTo>
                  <a:pt x="138" y="18"/>
                </a:moveTo>
                <a:lnTo>
                  <a:pt x="156" y="26"/>
                </a:lnTo>
                <a:lnTo>
                  <a:pt x="186" y="18"/>
                </a:lnTo>
                <a:lnTo>
                  <a:pt x="166" y="7"/>
                </a:lnTo>
                <a:lnTo>
                  <a:pt x="138" y="18"/>
                </a:lnTo>
                <a:lnTo>
                  <a:pt x="138" y="18"/>
                </a:lnTo>
                <a:close/>
                <a:moveTo>
                  <a:pt x="28" y="156"/>
                </a:moveTo>
                <a:lnTo>
                  <a:pt x="7" y="145"/>
                </a:lnTo>
                <a:lnTo>
                  <a:pt x="7" y="192"/>
                </a:lnTo>
                <a:lnTo>
                  <a:pt x="28" y="203"/>
                </a:lnTo>
                <a:lnTo>
                  <a:pt x="28" y="156"/>
                </a:lnTo>
                <a:lnTo>
                  <a:pt x="28" y="156"/>
                </a:lnTo>
                <a:close/>
                <a:moveTo>
                  <a:pt x="80" y="95"/>
                </a:moveTo>
                <a:lnTo>
                  <a:pt x="100" y="104"/>
                </a:lnTo>
                <a:lnTo>
                  <a:pt x="126" y="93"/>
                </a:lnTo>
                <a:lnTo>
                  <a:pt x="106" y="84"/>
                </a:lnTo>
                <a:lnTo>
                  <a:pt x="80" y="95"/>
                </a:lnTo>
                <a:lnTo>
                  <a:pt x="80" y="95"/>
                </a:lnTo>
                <a:close/>
                <a:moveTo>
                  <a:pt x="63" y="93"/>
                </a:moveTo>
                <a:lnTo>
                  <a:pt x="69" y="91"/>
                </a:lnTo>
                <a:lnTo>
                  <a:pt x="106" y="76"/>
                </a:lnTo>
                <a:lnTo>
                  <a:pt x="106" y="76"/>
                </a:lnTo>
                <a:lnTo>
                  <a:pt x="108" y="76"/>
                </a:lnTo>
                <a:lnTo>
                  <a:pt x="121" y="82"/>
                </a:lnTo>
                <a:lnTo>
                  <a:pt x="121" y="22"/>
                </a:lnTo>
                <a:lnTo>
                  <a:pt x="121" y="18"/>
                </a:lnTo>
                <a:lnTo>
                  <a:pt x="128" y="13"/>
                </a:lnTo>
                <a:lnTo>
                  <a:pt x="164" y="0"/>
                </a:lnTo>
                <a:lnTo>
                  <a:pt x="166" y="0"/>
                </a:lnTo>
                <a:lnTo>
                  <a:pt x="166" y="0"/>
                </a:lnTo>
                <a:lnTo>
                  <a:pt x="197" y="13"/>
                </a:lnTo>
                <a:lnTo>
                  <a:pt x="203" y="18"/>
                </a:lnTo>
                <a:lnTo>
                  <a:pt x="203" y="153"/>
                </a:lnTo>
                <a:lnTo>
                  <a:pt x="158" y="171"/>
                </a:lnTo>
                <a:lnTo>
                  <a:pt x="154" y="169"/>
                </a:lnTo>
                <a:lnTo>
                  <a:pt x="145" y="164"/>
                </a:lnTo>
                <a:lnTo>
                  <a:pt x="145" y="175"/>
                </a:lnTo>
                <a:lnTo>
                  <a:pt x="97" y="192"/>
                </a:lnTo>
                <a:lnTo>
                  <a:pt x="93" y="190"/>
                </a:lnTo>
                <a:lnTo>
                  <a:pt x="82" y="184"/>
                </a:lnTo>
                <a:lnTo>
                  <a:pt x="82" y="197"/>
                </a:lnTo>
                <a:lnTo>
                  <a:pt x="35" y="214"/>
                </a:lnTo>
                <a:lnTo>
                  <a:pt x="31" y="212"/>
                </a:lnTo>
                <a:lnTo>
                  <a:pt x="3" y="199"/>
                </a:lnTo>
                <a:lnTo>
                  <a:pt x="0" y="197"/>
                </a:lnTo>
                <a:lnTo>
                  <a:pt x="0" y="194"/>
                </a:lnTo>
                <a:lnTo>
                  <a:pt x="0" y="141"/>
                </a:lnTo>
                <a:lnTo>
                  <a:pt x="0" y="134"/>
                </a:lnTo>
                <a:lnTo>
                  <a:pt x="7" y="132"/>
                </a:lnTo>
                <a:lnTo>
                  <a:pt x="44" y="117"/>
                </a:lnTo>
                <a:lnTo>
                  <a:pt x="44" y="117"/>
                </a:lnTo>
                <a:lnTo>
                  <a:pt x="46" y="117"/>
                </a:lnTo>
                <a:lnTo>
                  <a:pt x="74" y="132"/>
                </a:lnTo>
                <a:lnTo>
                  <a:pt x="82" y="134"/>
                </a:lnTo>
                <a:lnTo>
                  <a:pt x="82" y="177"/>
                </a:lnTo>
                <a:lnTo>
                  <a:pt x="91" y="181"/>
                </a:lnTo>
                <a:lnTo>
                  <a:pt x="91" y="115"/>
                </a:lnTo>
                <a:lnTo>
                  <a:pt x="69" y="104"/>
                </a:lnTo>
                <a:lnTo>
                  <a:pt x="69" y="130"/>
                </a:lnTo>
                <a:lnTo>
                  <a:pt x="63" y="125"/>
                </a:lnTo>
                <a:lnTo>
                  <a:pt x="63" y="100"/>
                </a:lnTo>
                <a:lnTo>
                  <a:pt x="63" y="93"/>
                </a:lnTo>
                <a:lnTo>
                  <a:pt x="63" y="93"/>
                </a:lnTo>
                <a:close/>
                <a:moveTo>
                  <a:pt x="128" y="87"/>
                </a:moveTo>
                <a:lnTo>
                  <a:pt x="136" y="91"/>
                </a:lnTo>
                <a:lnTo>
                  <a:pt x="145" y="93"/>
                </a:lnTo>
                <a:lnTo>
                  <a:pt x="145" y="156"/>
                </a:lnTo>
                <a:lnTo>
                  <a:pt x="151" y="160"/>
                </a:lnTo>
                <a:lnTo>
                  <a:pt x="151" y="39"/>
                </a:lnTo>
                <a:lnTo>
                  <a:pt x="128" y="28"/>
                </a:lnTo>
                <a:lnTo>
                  <a:pt x="128" y="87"/>
                </a:lnTo>
                <a:lnTo>
                  <a:pt x="128" y="87"/>
                </a:lnTo>
                <a:close/>
                <a:moveTo>
                  <a:pt x="18" y="136"/>
                </a:moveTo>
                <a:lnTo>
                  <a:pt x="35" y="145"/>
                </a:lnTo>
                <a:lnTo>
                  <a:pt x="65" y="134"/>
                </a:lnTo>
                <a:lnTo>
                  <a:pt x="44" y="125"/>
                </a:lnTo>
                <a:lnTo>
                  <a:pt x="18" y="136"/>
                </a:lnTo>
                <a:lnTo>
                  <a:pt x="18" y="136"/>
                </a:lnTo>
                <a:close/>
                <a:moveTo>
                  <a:pt x="158" y="35"/>
                </a:moveTo>
                <a:lnTo>
                  <a:pt x="158" y="33"/>
                </a:lnTo>
                <a:lnTo>
                  <a:pt x="158" y="35"/>
                </a:lnTo>
                <a:lnTo>
                  <a:pt x="158" y="35"/>
                </a:lnTo>
                <a:lnTo>
                  <a:pt x="158" y="35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TextBox 15"/>
          <p:cNvSpPr txBox="1"/>
          <p:nvPr userDrawn="1"/>
        </p:nvSpPr>
        <p:spPr>
          <a:xfrm>
            <a:off x="8574409" y="4814956"/>
            <a:ext cx="605911" cy="276969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0"/>
            <a:ext cx="9144000" cy="5143501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0"/>
          <p:cNvSpPr>
            <a:spLocks noChangeArrowheads="1"/>
          </p:cNvSpPr>
          <p:nvPr userDrawn="1"/>
        </p:nvSpPr>
        <p:spPr bwMode="auto">
          <a:xfrm>
            <a:off x="107690" y="120155"/>
            <a:ext cx="5902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400" dirty="0">
                <a:solidFill>
                  <a:srgbClr val="28A7E1"/>
                </a:solidFill>
                <a:sym typeface="微软雅黑" panose="020B0503020204020204" pitchFamily="34" charset="-122"/>
              </a:rPr>
              <a:t>3</a:t>
            </a:r>
          </a:p>
        </p:txBody>
      </p:sp>
      <p:sp>
        <p:nvSpPr>
          <p:cNvPr id="14" name="Freeform 202"/>
          <p:cNvSpPr>
            <a:spLocks noEditPoints="1"/>
          </p:cNvSpPr>
          <p:nvPr userDrawn="1"/>
        </p:nvSpPr>
        <p:spPr bwMode="auto">
          <a:xfrm>
            <a:off x="656372" y="124568"/>
            <a:ext cx="417844" cy="400961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TextBox 15"/>
          <p:cNvSpPr txBox="1"/>
          <p:nvPr userDrawn="1"/>
        </p:nvSpPr>
        <p:spPr>
          <a:xfrm>
            <a:off x="8574409" y="4814956"/>
            <a:ext cx="605911" cy="276969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2539" y="0"/>
            <a:ext cx="9146539" cy="5144929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0"/>
          <p:cNvSpPr>
            <a:spLocks noChangeArrowheads="1"/>
          </p:cNvSpPr>
          <p:nvPr userDrawn="1"/>
        </p:nvSpPr>
        <p:spPr bwMode="auto">
          <a:xfrm>
            <a:off x="107690" y="66844"/>
            <a:ext cx="5902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400" dirty="0">
                <a:solidFill>
                  <a:srgbClr val="28A7E1"/>
                </a:solidFill>
                <a:sym typeface="微软雅黑" panose="020B0503020204020204" pitchFamily="34" charset="-122"/>
              </a:rPr>
              <a:t>4</a:t>
            </a:r>
          </a:p>
        </p:txBody>
      </p:sp>
      <p:sp>
        <p:nvSpPr>
          <p:cNvPr id="14" name="Freeform 113"/>
          <p:cNvSpPr>
            <a:spLocks noEditPoints="1"/>
          </p:cNvSpPr>
          <p:nvPr userDrawn="1"/>
        </p:nvSpPr>
        <p:spPr bwMode="auto">
          <a:xfrm>
            <a:off x="669720" y="123581"/>
            <a:ext cx="360686" cy="407918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TextBox 15"/>
          <p:cNvSpPr txBox="1"/>
          <p:nvPr userDrawn="1"/>
        </p:nvSpPr>
        <p:spPr>
          <a:xfrm>
            <a:off x="8574409" y="4814956"/>
            <a:ext cx="605911" cy="276969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/>
            <a:fld id="{2EEF1883-7A0E-4F66-9932-E581691AD397}" type="slidenum">
              <a:rPr lang="zh-CN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200" b="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429"/>
            <a:ext cx="9146539" cy="5144929"/>
          </a:xfrm>
          <a:prstGeom prst="rect">
            <a:avLst/>
          </a:prstGeom>
          <a:gradFill flip="none" rotWithShape="1">
            <a:gsLst>
              <a:gs pos="10000">
                <a:schemeClr val="bg1">
                  <a:alpha val="50000"/>
                </a:schemeClr>
              </a:gs>
              <a:gs pos="67000">
                <a:schemeClr val="bg1">
                  <a:lumMod val="85000"/>
                  <a:alpha val="25000"/>
                </a:schemeClr>
              </a:gs>
              <a:gs pos="100000">
                <a:schemeClr val="bg1">
                  <a:lumMod val="65000"/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613082" y="4083855"/>
            <a:ext cx="1533457" cy="1156370"/>
            <a:chOff x="7392560" y="3917561"/>
            <a:chExt cx="1753979" cy="1322664"/>
          </a:xfrm>
          <a:solidFill>
            <a:srgbClr val="28A7E1"/>
          </a:solidFill>
        </p:grpSpPr>
        <p:sp>
          <p:nvSpPr>
            <p:cNvPr id="7" name="任意多边形 6"/>
            <p:cNvSpPr/>
            <p:nvPr userDrawn="1"/>
          </p:nvSpPr>
          <p:spPr bwMode="auto">
            <a:xfrm>
              <a:off x="7507448" y="4002853"/>
              <a:ext cx="1632314" cy="1152080"/>
            </a:xfrm>
            <a:custGeom>
              <a:avLst/>
              <a:gdLst>
                <a:gd name="connsiteX0" fmla="*/ 1380297 w 1632314"/>
                <a:gd name="connsiteY0" fmla="*/ 0 h 1152080"/>
                <a:gd name="connsiteX1" fmla="*/ 1523858 w 1632314"/>
                <a:gd name="connsiteY1" fmla="*/ 7249 h 1152080"/>
                <a:gd name="connsiteX2" fmla="*/ 1632314 w 1632314"/>
                <a:gd name="connsiteY2" fmla="*/ 23801 h 1152080"/>
                <a:gd name="connsiteX3" fmla="*/ 1632314 w 1632314"/>
                <a:gd name="connsiteY3" fmla="*/ 1152080 h 1152080"/>
                <a:gd name="connsiteX4" fmla="*/ 0 w 1632314"/>
                <a:gd name="connsiteY4" fmla="*/ 1152080 h 1152080"/>
                <a:gd name="connsiteX5" fmla="*/ 4725 w 1632314"/>
                <a:gd name="connsiteY5" fmla="*/ 1121123 h 1152080"/>
                <a:gd name="connsiteX6" fmla="*/ 1380297 w 1632314"/>
                <a:gd name="connsiteY6" fmla="*/ 0 h 115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2314" h="1152080">
                  <a:moveTo>
                    <a:pt x="1380297" y="0"/>
                  </a:moveTo>
                  <a:cubicBezTo>
                    <a:pt x="1428763" y="0"/>
                    <a:pt x="1476656" y="2456"/>
                    <a:pt x="1523858" y="7249"/>
                  </a:cubicBezTo>
                  <a:lnTo>
                    <a:pt x="1632314" y="23801"/>
                  </a:lnTo>
                  <a:lnTo>
                    <a:pt x="1632314" y="1152080"/>
                  </a:lnTo>
                  <a:lnTo>
                    <a:pt x="0" y="1152080"/>
                  </a:lnTo>
                  <a:lnTo>
                    <a:pt x="4725" y="1121123"/>
                  </a:lnTo>
                  <a:cubicBezTo>
                    <a:pt x="135652" y="481300"/>
                    <a:pt x="701768" y="0"/>
                    <a:pt x="1380297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 bwMode="auto">
            <a:xfrm>
              <a:off x="7392560" y="3917561"/>
              <a:ext cx="1753979" cy="1322664"/>
            </a:xfrm>
            <a:custGeom>
              <a:avLst/>
              <a:gdLst>
                <a:gd name="connsiteX0" fmla="*/ 1380297 w 1632314"/>
                <a:gd name="connsiteY0" fmla="*/ 0 h 1152080"/>
                <a:gd name="connsiteX1" fmla="*/ 1523858 w 1632314"/>
                <a:gd name="connsiteY1" fmla="*/ 7249 h 1152080"/>
                <a:gd name="connsiteX2" fmla="*/ 1632314 w 1632314"/>
                <a:gd name="connsiteY2" fmla="*/ 23801 h 1152080"/>
                <a:gd name="connsiteX3" fmla="*/ 1632314 w 1632314"/>
                <a:gd name="connsiteY3" fmla="*/ 1152080 h 1152080"/>
                <a:gd name="connsiteX4" fmla="*/ 0 w 1632314"/>
                <a:gd name="connsiteY4" fmla="*/ 1152080 h 1152080"/>
                <a:gd name="connsiteX5" fmla="*/ 4725 w 1632314"/>
                <a:gd name="connsiteY5" fmla="*/ 1121123 h 1152080"/>
                <a:gd name="connsiteX6" fmla="*/ 1380297 w 1632314"/>
                <a:gd name="connsiteY6" fmla="*/ 0 h 115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2314" h="1152080">
                  <a:moveTo>
                    <a:pt x="1380297" y="0"/>
                  </a:moveTo>
                  <a:cubicBezTo>
                    <a:pt x="1428763" y="0"/>
                    <a:pt x="1476656" y="2456"/>
                    <a:pt x="1523858" y="7249"/>
                  </a:cubicBezTo>
                  <a:lnTo>
                    <a:pt x="1632314" y="23801"/>
                  </a:lnTo>
                  <a:lnTo>
                    <a:pt x="1632314" y="1152080"/>
                  </a:lnTo>
                  <a:lnTo>
                    <a:pt x="0" y="1152080"/>
                  </a:lnTo>
                  <a:lnTo>
                    <a:pt x="4725" y="1121123"/>
                  </a:lnTo>
                  <a:cubicBezTo>
                    <a:pt x="135652" y="481300"/>
                    <a:pt x="701768" y="0"/>
                    <a:pt x="1380297" y="0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任意多边形 9"/>
          <p:cNvSpPr/>
          <p:nvPr userDrawn="1"/>
        </p:nvSpPr>
        <p:spPr bwMode="auto">
          <a:xfrm rot="10800000">
            <a:off x="0" y="0"/>
            <a:ext cx="830279" cy="586007"/>
          </a:xfrm>
          <a:custGeom>
            <a:avLst/>
            <a:gdLst>
              <a:gd name="connsiteX0" fmla="*/ 1380297 w 1632314"/>
              <a:gd name="connsiteY0" fmla="*/ 0 h 1152080"/>
              <a:gd name="connsiteX1" fmla="*/ 1523858 w 1632314"/>
              <a:gd name="connsiteY1" fmla="*/ 7249 h 1152080"/>
              <a:gd name="connsiteX2" fmla="*/ 1632314 w 1632314"/>
              <a:gd name="connsiteY2" fmla="*/ 23801 h 1152080"/>
              <a:gd name="connsiteX3" fmla="*/ 1632314 w 1632314"/>
              <a:gd name="connsiteY3" fmla="*/ 1152080 h 1152080"/>
              <a:gd name="connsiteX4" fmla="*/ 0 w 1632314"/>
              <a:gd name="connsiteY4" fmla="*/ 1152080 h 1152080"/>
              <a:gd name="connsiteX5" fmla="*/ 4725 w 1632314"/>
              <a:gd name="connsiteY5" fmla="*/ 1121123 h 1152080"/>
              <a:gd name="connsiteX6" fmla="*/ 1380297 w 1632314"/>
              <a:gd name="connsiteY6" fmla="*/ 0 h 115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314" h="1152080">
                <a:moveTo>
                  <a:pt x="1380297" y="0"/>
                </a:moveTo>
                <a:cubicBezTo>
                  <a:pt x="1428763" y="0"/>
                  <a:pt x="1476656" y="2456"/>
                  <a:pt x="1523858" y="7249"/>
                </a:cubicBezTo>
                <a:lnTo>
                  <a:pt x="1632314" y="23801"/>
                </a:lnTo>
                <a:lnTo>
                  <a:pt x="1632314" y="1152080"/>
                </a:lnTo>
                <a:lnTo>
                  <a:pt x="0" y="1152080"/>
                </a:lnTo>
                <a:lnTo>
                  <a:pt x="4725" y="1121123"/>
                </a:lnTo>
                <a:cubicBezTo>
                  <a:pt x="135652" y="481300"/>
                  <a:pt x="701768" y="0"/>
                  <a:pt x="1380297" y="0"/>
                </a:cubicBezTo>
                <a:close/>
              </a:path>
            </a:pathLst>
          </a:custGeom>
          <a:solidFill>
            <a:srgbClr val="28A7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5"/>
          <p:cNvSpPr txBox="1"/>
          <p:nvPr userDrawn="1"/>
        </p:nvSpPr>
        <p:spPr>
          <a:xfrm>
            <a:off x="11756686" y="6429850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tx2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tx2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0" y="0"/>
            <a:ext cx="9144000" cy="48360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83731" y="102063"/>
            <a:ext cx="288020" cy="279478"/>
            <a:chOff x="395710" y="60117"/>
            <a:chExt cx="360025" cy="363370"/>
          </a:xfrm>
        </p:grpSpPr>
        <p:sp>
          <p:nvSpPr>
            <p:cNvPr id="12" name="矩形 11"/>
            <p:cNvSpPr/>
            <p:nvPr userDrawn="1"/>
          </p:nvSpPr>
          <p:spPr bwMode="auto">
            <a:xfrm>
              <a:off x="395710" y="60117"/>
              <a:ext cx="360025" cy="363370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燕尾形 12"/>
            <p:cNvSpPr/>
            <p:nvPr userDrawn="1"/>
          </p:nvSpPr>
          <p:spPr bwMode="auto">
            <a:xfrm>
              <a:off x="467715" y="133795"/>
              <a:ext cx="216015" cy="216015"/>
            </a:xfrm>
            <a:prstGeom prst="chevron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15"/>
          <p:cNvSpPr txBox="1"/>
          <p:nvPr userDrawn="1"/>
        </p:nvSpPr>
        <p:spPr>
          <a:xfrm>
            <a:off x="8001971" y="4853416"/>
            <a:ext cx="1322359" cy="238509"/>
          </a:xfrm>
          <a:prstGeom prst="rect">
            <a:avLst/>
          </a:prstGeom>
          <a:noFill/>
        </p:spPr>
        <p:txBody>
          <a:bodyPr wrap="square" lIns="68562" tIns="34281" rIns="68562" bIns="34281" rtlCol="0" anchor="ctr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1"/>
                </a:solidFill>
                <a:latin typeface="+mn-ea"/>
                <a:ea typeface="+mn-ea"/>
                <a:cs typeface="Arial Unicode MS" panose="020B0604020202020204" pitchFamily="34" charset="-122"/>
              </a:rPr>
              <a:t>第 </a:t>
            </a:r>
            <a:fld id="{2EEF1883-7A0E-4F66-9932-E581691AD397}" type="slidenum">
              <a:rPr lang="zh-CN" altLang="en-US" sz="1100" dirty="0" smtClean="0">
                <a:solidFill>
                  <a:schemeClr val="accent1"/>
                </a:solidFill>
                <a:latin typeface="+mn-ea"/>
                <a:ea typeface="+mn-ea"/>
                <a:cs typeface="Arial Unicode MS" panose="020B0604020202020204" pitchFamily="34" charset="-122"/>
              </a:rPr>
              <a:t>‹#›</a:t>
            </a:fld>
            <a:r>
              <a:rPr lang="zh-CN" altLang="en-US" sz="1100" dirty="0">
                <a:solidFill>
                  <a:schemeClr val="accent1"/>
                </a:solidFill>
                <a:latin typeface="+mn-ea"/>
                <a:ea typeface="+mn-ea"/>
                <a:cs typeface="Arial Unicode MS" panose="020B0604020202020204" pitchFamily="34" charset="-122"/>
              </a:rPr>
              <a:t> 页 </a:t>
            </a:r>
            <a:endParaRPr lang="zh-CN" altLang="en-US" sz="1100" b="0" dirty="0">
              <a:solidFill>
                <a:schemeClr val="accent1"/>
              </a:solidFill>
              <a:latin typeface="+mn-ea"/>
              <a:ea typeface="+mn-ea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dirty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>
              <a:defRPr/>
            </a:pPr>
            <a:fld id="{7CFB34A7-9DEA-4387-8CC7-0B87DF2C196C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p:8878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背景"/>
          <p:cNvPicPr>
            <a:picLocks noChangeAspect="1"/>
          </p:cNvPicPr>
          <p:nvPr/>
        </p:nvPicPr>
        <p:blipFill>
          <a:blip r:embed="rId5"/>
          <a:srcRect t="11693"/>
          <a:stretch>
            <a:fillRect/>
          </a:stretch>
        </p:blipFill>
        <p:spPr>
          <a:xfrm>
            <a:off x="-27940" y="-8255"/>
            <a:ext cx="9174480" cy="5150485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 bwMode="auto">
          <a:xfrm>
            <a:off x="-27940" y="-7620"/>
            <a:ext cx="6434455" cy="5149850"/>
          </a:xfrm>
          <a:custGeom>
            <a:avLst/>
            <a:gdLst>
              <a:gd name="connsiteX0" fmla="*/ 0 w 6427590"/>
              <a:gd name="connsiteY0" fmla="*/ 0 h 5143500"/>
              <a:gd name="connsiteX1" fmla="*/ 1260406 w 6427590"/>
              <a:gd name="connsiteY1" fmla="*/ 0 h 5143500"/>
              <a:gd name="connsiteX2" fmla="*/ 1572147 w 6427590"/>
              <a:gd name="connsiteY2" fmla="*/ 0 h 5143500"/>
              <a:gd name="connsiteX3" fmla="*/ 3855840 w 6427590"/>
              <a:gd name="connsiteY3" fmla="*/ 0 h 5143500"/>
              <a:gd name="connsiteX4" fmla="*/ 6427590 w 6427590"/>
              <a:gd name="connsiteY4" fmla="*/ 2571750 h 5143500"/>
              <a:gd name="connsiteX5" fmla="*/ 3855840 w 6427590"/>
              <a:gd name="connsiteY5" fmla="*/ 5143500 h 5143500"/>
              <a:gd name="connsiteX6" fmla="*/ 1572147 w 6427590"/>
              <a:gd name="connsiteY6" fmla="*/ 5143500 h 5143500"/>
              <a:gd name="connsiteX7" fmla="*/ 1260406 w 6427590"/>
              <a:gd name="connsiteY7" fmla="*/ 5143500 h 5143500"/>
              <a:gd name="connsiteX8" fmla="*/ 0 w 642759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7590" h="5143500">
                <a:moveTo>
                  <a:pt x="0" y="0"/>
                </a:moveTo>
                <a:lnTo>
                  <a:pt x="1260406" y="0"/>
                </a:lnTo>
                <a:lnTo>
                  <a:pt x="1572147" y="0"/>
                </a:lnTo>
                <a:lnTo>
                  <a:pt x="3855840" y="0"/>
                </a:lnTo>
                <a:cubicBezTo>
                  <a:pt x="5276178" y="0"/>
                  <a:pt x="6427590" y="1151412"/>
                  <a:pt x="6427590" y="2571750"/>
                </a:cubicBezTo>
                <a:cubicBezTo>
                  <a:pt x="6427590" y="3992088"/>
                  <a:pt x="5276178" y="5143500"/>
                  <a:pt x="3855840" y="5143500"/>
                </a:cubicBezTo>
                <a:lnTo>
                  <a:pt x="1572147" y="5143500"/>
                </a:lnTo>
                <a:lnTo>
                  <a:pt x="12604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2" name="西班牙女郎 钢琴伴奏-适合小清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635271" y="6027990"/>
            <a:ext cx="609600" cy="609600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2152478" y="1551314"/>
            <a:ext cx="4324350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en-US" altLang="zh-CN" sz="4125" i="0" spc="0" dirty="0" err="1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endParaRPr lang="zh-CN" altLang="en-US" sz="4125" i="0" spc="0" dirty="0">
              <a:ln w="0">
                <a:noFill/>
              </a:ln>
              <a:solidFill>
                <a:srgbClr val="28A7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2191309" y="2701969"/>
            <a:ext cx="42148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dirty="0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r>
              <a:rPr lang="en-US" altLang="zh-CN" sz="2000" dirty="0">
                <a:ln w="0">
                  <a:noFill/>
                </a:ln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KK</a:t>
            </a:r>
            <a:endParaRPr lang="zh-CN" altLang="en-US" sz="2000" i="0" spc="0" dirty="0">
              <a:ln w="0">
                <a:noFill/>
              </a:ln>
              <a:solidFill>
                <a:srgbClr val="28A7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270-2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1367790"/>
            <a:ext cx="1668145" cy="1668145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2184400" y="2608580"/>
            <a:ext cx="30848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任意多边形 23"/>
          <p:cNvSpPr/>
          <p:nvPr/>
        </p:nvSpPr>
        <p:spPr>
          <a:xfrm rot="1800000" flipV="1">
            <a:off x="5052060" y="2613025"/>
            <a:ext cx="1554480" cy="3170555"/>
          </a:xfrm>
          <a:custGeom>
            <a:avLst/>
            <a:gdLst>
              <a:gd name="txL" fmla="*/ 0 w 2026880"/>
              <a:gd name="txT" fmla="*/ 0 h 4133980"/>
              <a:gd name="txR" fmla="*/ 2026880 w 2026880"/>
              <a:gd name="txB" fmla="*/ 4133980 h 4133980"/>
            </a:gdLst>
            <a:ahLst/>
            <a:cxnLst>
              <a:cxn ang="0">
                <a:pos x="0" y="4133850"/>
              </a:cxn>
              <a:cxn ang="0">
                <a:pos x="2027237" y="2963667"/>
              </a:cxn>
              <a:cxn ang="0">
                <a:pos x="2027237" y="1170183"/>
              </a:cxn>
              <a:cxn ang="0">
                <a:pos x="0" y="0"/>
              </a:cxn>
            </a:cxnLst>
            <a:rect l="txL" t="txT" r="txR" b="txB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close/>
              </a:path>
            </a:pathLst>
          </a:custGeom>
          <a:solidFill>
            <a:srgbClr val="3F3E40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21"/>
          <p:cNvSpPr/>
          <p:nvPr/>
        </p:nvSpPr>
        <p:spPr>
          <a:xfrm rot="-1800000">
            <a:off x="5229860" y="-760095"/>
            <a:ext cx="1612900" cy="5093335"/>
          </a:xfrm>
          <a:custGeom>
            <a:avLst/>
            <a:gdLst>
              <a:gd name="txL" fmla="*/ 0 w 2026880"/>
              <a:gd name="txT" fmla="*/ 0 h 6399694"/>
              <a:gd name="txR" fmla="*/ 2026880 w 2026880"/>
              <a:gd name="txB" fmla="*/ 6399694 h 6399694"/>
            </a:gdLst>
            <a:ahLst/>
            <a:cxnLst>
              <a:cxn ang="0">
                <a:pos x="0" y="0"/>
              </a:cxn>
              <a:cxn ang="0">
                <a:pos x="2027237" y="1170133"/>
              </a:cxn>
              <a:cxn ang="0">
                <a:pos x="2027237" y="5229081"/>
              </a:cxn>
              <a:cxn ang="0">
                <a:pos x="0" y="6399213"/>
              </a:cxn>
            </a:cxnLst>
            <a:rect l="txL" t="txT" r="txR" b="txB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close/>
              </a:path>
            </a:pathLst>
          </a:custGeom>
          <a:solidFill>
            <a:srgbClr val="00A1D8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1"/>
      <p:bldP spid="1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211960" y="33950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原理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58A51F-4EBB-460F-B73D-EBB7EB13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87574"/>
            <a:ext cx="6584036" cy="39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41159" y="267494"/>
            <a:ext cx="16385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主要逻辑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152B19-27DC-44FC-A7B7-D3E25A612033}"/>
              </a:ext>
            </a:extLst>
          </p:cNvPr>
          <p:cNvSpPr txBox="1"/>
          <p:nvPr/>
        </p:nvSpPr>
        <p:spPr>
          <a:xfrm>
            <a:off x="827583" y="987574"/>
            <a:ext cx="7488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zh-CN" altLang="en-US" dirty="0"/>
              <a:t>编译打包</a:t>
            </a:r>
            <a:endParaRPr lang="en-US" altLang="zh-CN" dirty="0"/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/>
              <a:t>git clone</a:t>
            </a:r>
            <a:r>
              <a:rPr lang="zh-CN" altLang="en-US" dirty="0"/>
              <a:t>代码到服务器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/>
              <a:t>git checkout/git reset</a:t>
            </a:r>
            <a:r>
              <a:rPr lang="zh-CN" altLang="en-US" dirty="0"/>
              <a:t>迁出分支</a:t>
            </a:r>
            <a:r>
              <a:rPr lang="en-US" altLang="zh-CN" dirty="0"/>
              <a:t>/tag</a:t>
            </a:r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执行构建脚本来对项目进行打包（</a:t>
            </a:r>
            <a:r>
              <a:rPr lang="en-US" altLang="zh-CN" dirty="0"/>
              <a:t>tar.gz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执行</a:t>
            </a:r>
            <a:r>
              <a:rPr lang="en-US" altLang="zh-CN" dirty="0"/>
              <a:t>hook</a:t>
            </a:r>
            <a:r>
              <a:rPr lang="zh-CN" altLang="en-US" dirty="0"/>
              <a:t>脚本</a:t>
            </a:r>
            <a:endParaRPr lang="en-US" altLang="zh-CN" dirty="0"/>
          </a:p>
          <a:p>
            <a:pPr marL="342900" indent="-342900">
              <a:buAutoNum type="arabicPeriod"/>
              <a:defRPr/>
            </a:pPr>
            <a:r>
              <a:rPr lang="zh-CN" altLang="en-US" dirty="0"/>
              <a:t>部署</a:t>
            </a:r>
            <a:endParaRPr lang="en-US" altLang="zh-CN" dirty="0"/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 err="1"/>
              <a:t>ssh</a:t>
            </a:r>
            <a:r>
              <a:rPr lang="zh-CN" altLang="en-US" dirty="0"/>
              <a:t>远程创建部署目录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 err="1"/>
              <a:t>scp</a:t>
            </a:r>
            <a:r>
              <a:rPr lang="zh-CN" altLang="en-US" dirty="0"/>
              <a:t>拷贝打包文件到远程机器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 err="1"/>
              <a:t>ssh</a:t>
            </a:r>
            <a:r>
              <a:rPr lang="zh-CN" altLang="en-US" dirty="0"/>
              <a:t>执行远程命令</a:t>
            </a:r>
            <a:r>
              <a:rPr lang="en-US" altLang="zh-CN" dirty="0"/>
              <a:t>(</a:t>
            </a:r>
            <a:r>
              <a:rPr lang="zh-CN" altLang="en-US" dirty="0"/>
              <a:t>部署前命令</a:t>
            </a:r>
            <a:r>
              <a:rPr lang="en-US" altLang="zh-CN" dirty="0"/>
              <a:t>)</a:t>
            </a:r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 err="1"/>
              <a:t>ssh</a:t>
            </a:r>
            <a:r>
              <a:rPr lang="zh-CN" altLang="en-US" dirty="0"/>
              <a:t>远程解压部署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通过</a:t>
            </a:r>
            <a:r>
              <a:rPr lang="en-US" altLang="zh-CN" dirty="0" err="1"/>
              <a:t>ssh</a:t>
            </a:r>
            <a:r>
              <a:rPr lang="zh-CN" altLang="en-US" dirty="0"/>
              <a:t>执行远程命令</a:t>
            </a:r>
            <a:r>
              <a:rPr lang="en-US" altLang="zh-CN" dirty="0"/>
              <a:t>(</a:t>
            </a:r>
            <a:r>
              <a:rPr lang="zh-CN" altLang="en-US" dirty="0"/>
              <a:t>部署后命令</a:t>
            </a:r>
            <a:r>
              <a:rPr lang="en-US" altLang="zh-CN" dirty="0"/>
              <a:t>)</a:t>
            </a:r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邮件通知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执行</a:t>
            </a:r>
            <a:r>
              <a:rPr lang="en-US" altLang="zh-CN" dirty="0"/>
              <a:t>hook</a:t>
            </a:r>
            <a:r>
              <a:rPr lang="zh-CN" altLang="en-US" dirty="0"/>
              <a:t>脚本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066B1-D997-4F8B-AF7D-F079D090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78313"/>
            <a:ext cx="4015159" cy="3797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024FD2-359A-440A-8F40-7A930267B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4" y="1203598"/>
            <a:ext cx="72580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41159" y="267494"/>
            <a:ext cx="6687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Gin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152B19-27DC-44FC-A7B7-D3E25A612033}"/>
              </a:ext>
            </a:extLst>
          </p:cNvPr>
          <p:cNvSpPr txBox="1"/>
          <p:nvPr/>
        </p:nvSpPr>
        <p:spPr>
          <a:xfrm>
            <a:off x="827583" y="98757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/>
              <a:t>Gin </a:t>
            </a:r>
            <a:r>
              <a:rPr lang="zh-CN" altLang="en-US" dirty="0"/>
              <a:t>是一个 </a:t>
            </a:r>
            <a:r>
              <a:rPr lang="en-US" altLang="zh-CN" dirty="0"/>
              <a:t>go </a:t>
            </a:r>
            <a:r>
              <a:rPr lang="zh-CN" altLang="en-US" dirty="0"/>
              <a:t>写的 </a:t>
            </a:r>
            <a:r>
              <a:rPr lang="en-US" altLang="zh-CN" dirty="0"/>
              <a:t>web </a:t>
            </a:r>
            <a:r>
              <a:rPr lang="zh-CN" altLang="en-US" dirty="0"/>
              <a:t>框架，具有高性能的优点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87D5D5-214E-4436-8617-6B2EDF83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91630"/>
            <a:ext cx="4217742" cy="33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699807" y="1975483"/>
            <a:ext cx="1512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800" b="1" dirty="0"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</a:p>
        </p:txBody>
      </p:sp>
      <p:sp>
        <p:nvSpPr>
          <p:cNvPr id="4" name="Freeform 127"/>
          <p:cNvSpPr>
            <a:spLocks noEditPoints="1"/>
          </p:cNvSpPr>
          <p:nvPr/>
        </p:nvSpPr>
        <p:spPr bwMode="auto">
          <a:xfrm>
            <a:off x="4211974" y="1716648"/>
            <a:ext cx="741847" cy="771085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矩形 30"/>
          <p:cNvSpPr>
            <a:spLocks noChangeArrowheads="1"/>
          </p:cNvSpPr>
          <p:nvPr/>
        </p:nvSpPr>
        <p:spPr bwMode="auto">
          <a:xfrm>
            <a:off x="4211975" y="2604134"/>
            <a:ext cx="17893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404040"/>
                </a:solidFill>
                <a:latin typeface="+mj-ea"/>
                <a:sym typeface="Impact" panose="020B0806030902050204" pitchFamily="34" charset="0"/>
              </a:rPr>
              <a:t>代码走读</a:t>
            </a:r>
            <a:endParaRPr lang="en-US" altLang="zh-CN" sz="1800" b="1" dirty="0">
              <a:solidFill>
                <a:srgbClr val="404040"/>
              </a:solidFill>
              <a:latin typeface="+mj-ea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0897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80433" y="26749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项目结构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B57D8A-842B-42C3-95C0-76FF32E6B4FF}"/>
              </a:ext>
            </a:extLst>
          </p:cNvPr>
          <p:cNvSpPr txBox="1"/>
          <p:nvPr/>
        </p:nvSpPr>
        <p:spPr>
          <a:xfrm>
            <a:off x="4012793" y="1203598"/>
            <a:ext cx="3819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</a:t>
            </a:r>
            <a:r>
              <a:rPr lang="zh-CN" altLang="en-US" dirty="0"/>
              <a:t>相关代码：</a:t>
            </a:r>
            <a:endParaRPr lang="en-US" altLang="zh-CN" dirty="0"/>
          </a:p>
          <a:p>
            <a:pPr lvl="1"/>
            <a:r>
              <a:rPr lang="en-US" altLang="zh-CN" dirty="0" err="1"/>
              <a:t>syncd</a:t>
            </a:r>
            <a:r>
              <a:rPr lang="en-US" altLang="zh-CN" dirty="0"/>
              <a:t>:</a:t>
            </a:r>
            <a:r>
              <a:rPr lang="zh-CN" altLang="en-US" dirty="0"/>
              <a:t> 启动</a:t>
            </a:r>
            <a:endParaRPr lang="en-US" altLang="zh-CN" dirty="0"/>
          </a:p>
          <a:p>
            <a:pPr lvl="1"/>
            <a:r>
              <a:rPr lang="en-US" altLang="zh-CN" dirty="0"/>
              <a:t>build: </a:t>
            </a:r>
            <a:r>
              <a:rPr lang="zh-CN" altLang="en-US" dirty="0"/>
              <a:t>编译相关代码</a:t>
            </a:r>
            <a:endParaRPr lang="en-US" altLang="zh-CN" dirty="0"/>
          </a:p>
          <a:p>
            <a:pPr lvl="1"/>
            <a:r>
              <a:rPr lang="en-US" altLang="zh-CN" dirty="0"/>
              <a:t>deploy: </a:t>
            </a:r>
            <a:r>
              <a:rPr lang="zh-CN" altLang="en-US" dirty="0"/>
              <a:t>部署相关代码</a:t>
            </a:r>
            <a:endParaRPr lang="en-US" altLang="zh-CN" dirty="0"/>
          </a:p>
          <a:p>
            <a:pPr lvl="1"/>
            <a:r>
              <a:rPr lang="en-US" altLang="zh-CN" dirty="0"/>
              <a:t>router:</a:t>
            </a:r>
            <a:r>
              <a:rPr lang="zh-CN" altLang="en-US" dirty="0"/>
              <a:t> 路由入口</a:t>
            </a:r>
            <a:endParaRPr lang="en-US" altLang="zh-CN" dirty="0"/>
          </a:p>
          <a:p>
            <a:pPr lvl="1"/>
            <a:r>
              <a:rPr lang="en-US" altLang="zh-CN" dirty="0"/>
              <a:t>module: </a:t>
            </a:r>
            <a:r>
              <a:rPr lang="zh-CN" altLang="en-US" dirty="0"/>
              <a:t>业务逻辑代码</a:t>
            </a:r>
            <a:endParaRPr lang="en-US" altLang="zh-CN" dirty="0"/>
          </a:p>
          <a:p>
            <a:pPr lvl="1"/>
            <a:r>
              <a:rPr lang="en-US" altLang="zh-CN" dirty="0"/>
              <a:t>model: </a:t>
            </a:r>
            <a:r>
              <a:rPr lang="en-US" altLang="zh-CN" dirty="0" err="1"/>
              <a:t>orm</a:t>
            </a:r>
            <a:r>
              <a:rPr lang="zh-CN" altLang="en-US" dirty="0"/>
              <a:t>模型代码</a:t>
            </a:r>
            <a:endParaRPr lang="en-US" altLang="zh-CN" dirty="0"/>
          </a:p>
          <a:p>
            <a:pPr lvl="1"/>
            <a:r>
              <a:rPr lang="en-US" altLang="zh-CN" dirty="0" err="1"/>
              <a:t>util</a:t>
            </a:r>
            <a:r>
              <a:rPr lang="en-US" altLang="zh-CN" dirty="0"/>
              <a:t>:</a:t>
            </a:r>
            <a:r>
              <a:rPr lang="zh-CN" altLang="en-US" dirty="0"/>
              <a:t>工具代码</a:t>
            </a:r>
          </a:p>
          <a:p>
            <a:r>
              <a:rPr lang="zh-CN" altLang="en-US" dirty="0"/>
              <a:t>前端相关代码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web:</a:t>
            </a:r>
            <a:r>
              <a:rPr lang="zh-CN" altLang="en-US" dirty="0"/>
              <a:t> </a:t>
            </a:r>
            <a:r>
              <a:rPr lang="en-US" altLang="zh-CN" dirty="0" err="1"/>
              <a:t>vue</a:t>
            </a:r>
            <a:r>
              <a:rPr lang="zh-CN" altLang="en-US" dirty="0"/>
              <a:t>源码</a:t>
            </a:r>
            <a:endParaRPr lang="en-US" altLang="zh-CN" dirty="0"/>
          </a:p>
          <a:p>
            <a:pPr lvl="1"/>
            <a:r>
              <a:rPr lang="en-US" altLang="zh-CN" dirty="0"/>
              <a:t>public: </a:t>
            </a:r>
            <a:r>
              <a:rPr lang="zh-CN" altLang="en-US" dirty="0"/>
              <a:t>编译混淆后发布代码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FC0880-18EE-4950-8364-E14B2F2F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031393"/>
            <a:ext cx="985587" cy="38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41159" y="267494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查找请求函数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152B19-27DC-44FC-A7B7-D3E25A612033}"/>
              </a:ext>
            </a:extLst>
          </p:cNvPr>
          <p:cNvSpPr txBox="1"/>
          <p:nvPr/>
        </p:nvSpPr>
        <p:spPr>
          <a:xfrm>
            <a:off x="827583" y="987574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zh-CN" altLang="en-US" dirty="0"/>
              <a:t>使用浏览器查看发起请求的</a:t>
            </a:r>
            <a:r>
              <a:rPr lang="en-US" altLang="zh-CN" dirty="0"/>
              <a:t>URL</a:t>
            </a:r>
          </a:p>
          <a:p>
            <a:pPr marL="342900" indent="-342900">
              <a:buAutoNum type="arabicPeriod"/>
              <a:defRPr/>
            </a:pPr>
            <a:r>
              <a:rPr lang="zh-CN" altLang="en-US" dirty="0"/>
              <a:t>查找路由处理函数</a:t>
            </a:r>
            <a:endParaRPr lang="en-US" altLang="zh-CN" dirty="0"/>
          </a:p>
          <a:p>
            <a:pPr marL="342900" indent="-342900">
              <a:buAutoNum type="arabicPeriod"/>
              <a:defRPr/>
            </a:pPr>
            <a:r>
              <a:rPr lang="zh-CN" altLang="en-US" dirty="0"/>
              <a:t>根据调用顺序阅读代码</a:t>
            </a:r>
            <a:endParaRPr lang="en-US" altLang="zh-CN" dirty="0"/>
          </a:p>
          <a:p>
            <a:pPr marL="342900" indent="-342900">
              <a:buAutoNum type="arabicPeriod"/>
              <a:defRPr/>
            </a:pPr>
            <a:r>
              <a:rPr lang="en-US" altLang="zh-CN" dirty="0"/>
              <a:t>…</a:t>
            </a:r>
          </a:p>
          <a:p>
            <a:pPr marL="342900" indent="-342900">
              <a:buAutoNum type="arabicPeriod"/>
              <a:defRPr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74AF7-C93B-46E7-89FE-9FA577FA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1590"/>
            <a:ext cx="7688412" cy="3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41159" y="26749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编译流程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152B19-27DC-44FC-A7B7-D3E25A612033}"/>
              </a:ext>
            </a:extLst>
          </p:cNvPr>
          <p:cNvSpPr txBox="1"/>
          <p:nvPr/>
        </p:nvSpPr>
        <p:spPr>
          <a:xfrm>
            <a:off x="827583" y="987574"/>
            <a:ext cx="7488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dirty="0"/>
              <a:t>router/deploy/build/</a:t>
            </a:r>
            <a:r>
              <a:rPr lang="en-US" altLang="zh-CN" dirty="0" err="1"/>
              <a:t>BuildStart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创建编译脚本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初始化编译文件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初始化编译命令（包括</a:t>
            </a:r>
            <a:r>
              <a:rPr lang="en-US" altLang="zh-CN" dirty="0"/>
              <a:t>git</a:t>
            </a:r>
            <a:r>
              <a:rPr lang="zh-CN" altLang="en-US" dirty="0"/>
              <a:t>相关命令）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启动</a:t>
            </a:r>
            <a:r>
              <a:rPr lang="en-US" altLang="zh-CN" dirty="0"/>
              <a:t>BUILD</a:t>
            </a:r>
            <a:r>
              <a:rPr lang="zh-CN" altLang="en-US" dirty="0"/>
              <a:t>，执行初始化编译文件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执行</a:t>
            </a:r>
            <a:r>
              <a:rPr lang="en-US" altLang="zh-CN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33042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41159" y="26749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部署流程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152B19-27DC-44FC-A7B7-D3E25A612033}"/>
              </a:ext>
            </a:extLst>
          </p:cNvPr>
          <p:cNvSpPr txBox="1"/>
          <p:nvPr/>
        </p:nvSpPr>
        <p:spPr>
          <a:xfrm>
            <a:off x="827583" y="987574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dirty="0"/>
              <a:t>router/deploy/deploy/</a:t>
            </a:r>
            <a:r>
              <a:rPr lang="en-US" altLang="zh-CN" dirty="0" err="1"/>
              <a:t>DeployStart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创建部署任务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并发部署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发送通知邮件</a:t>
            </a:r>
            <a:endParaRPr lang="en-US" altLang="zh-CN" dirty="0"/>
          </a:p>
          <a:p>
            <a:pPr marL="800100" lvl="1" indent="-342900">
              <a:buAutoNum type="arabicPeriod"/>
              <a:defRPr/>
            </a:pPr>
            <a:r>
              <a:rPr lang="zh-CN" altLang="en-US" dirty="0"/>
              <a:t>执行</a:t>
            </a:r>
            <a:r>
              <a:rPr lang="en-US" altLang="zh-CN" dirty="0"/>
              <a:t>hook</a:t>
            </a:r>
          </a:p>
        </p:txBody>
      </p:sp>
    </p:spTree>
    <p:extLst>
      <p:ext uri="{BB962C8B-B14F-4D97-AF65-F5344CB8AC3E}">
        <p14:creationId xmlns:p14="http://schemas.microsoft.com/office/powerpoint/2010/main" val="41643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1619672" y="627534"/>
            <a:ext cx="936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600" b="1" dirty="0"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4" name="Freeform 127"/>
          <p:cNvSpPr>
            <a:spLocks noEditPoints="1"/>
          </p:cNvSpPr>
          <p:nvPr/>
        </p:nvSpPr>
        <p:spPr bwMode="auto">
          <a:xfrm>
            <a:off x="2699792" y="1026821"/>
            <a:ext cx="741847" cy="771085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6" name="矩形 30"/>
          <p:cNvSpPr>
            <a:spLocks noChangeArrowheads="1"/>
          </p:cNvSpPr>
          <p:nvPr/>
        </p:nvSpPr>
        <p:spPr bwMode="auto">
          <a:xfrm>
            <a:off x="3053025" y="2014314"/>
            <a:ext cx="3229564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1.1 </a:t>
            </a:r>
            <a:r>
              <a:rPr lang="zh-CN" altLang="en-US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功能演示</a:t>
            </a:r>
            <a:endParaRPr lang="zh-CN" altLang="zh-CN" sz="1800" b="1" dirty="0">
              <a:solidFill>
                <a:srgbClr val="404040"/>
              </a:solidFill>
              <a:latin typeface="幼圆" panose="02010509060101010101" charset="-122"/>
              <a:ea typeface="幼圆" panose="02010509060101010101" charset="-122"/>
              <a:sym typeface="Impact" panose="020B0806030902050204" pitchFamily="34" charset="0"/>
            </a:endParaRPr>
          </a:p>
        </p:txBody>
      </p:sp>
      <p:sp>
        <p:nvSpPr>
          <p:cNvPr id="5" name="矩形 30">
            <a:extLst>
              <a:ext uri="{FF2B5EF4-FFF2-40B4-BE49-F238E27FC236}">
                <a16:creationId xmlns:a16="http://schemas.microsoft.com/office/drawing/2014/main" id="{83AF8DD1-2891-48BD-934B-F06137B0D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715" y="2499742"/>
            <a:ext cx="32295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1.2 </a:t>
            </a:r>
            <a:r>
              <a:rPr lang="zh-CN" altLang="en-US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技术介绍</a:t>
            </a:r>
          </a:p>
        </p:txBody>
      </p:sp>
      <p:sp>
        <p:nvSpPr>
          <p:cNvPr id="7" name="矩形 30">
            <a:extLst>
              <a:ext uri="{FF2B5EF4-FFF2-40B4-BE49-F238E27FC236}">
                <a16:creationId xmlns:a16="http://schemas.microsoft.com/office/drawing/2014/main" id="{0586AB67-4379-45A7-95EF-ED2C78969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191" y="2985170"/>
            <a:ext cx="3229564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1.3 </a:t>
            </a:r>
            <a:r>
              <a:rPr lang="zh-CN" altLang="en-US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代码走读</a:t>
            </a:r>
            <a:endParaRPr lang="zh-CN" altLang="zh-CN" sz="1800" b="1" dirty="0">
              <a:solidFill>
                <a:srgbClr val="404040"/>
              </a:solidFill>
              <a:latin typeface="幼圆" panose="02010509060101010101" charset="-122"/>
              <a:ea typeface="幼圆" panose="02010509060101010101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8798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699807" y="1975483"/>
            <a:ext cx="1512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800" b="1" dirty="0"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</a:p>
        </p:txBody>
      </p:sp>
      <p:sp>
        <p:nvSpPr>
          <p:cNvPr id="4" name="Freeform 127"/>
          <p:cNvSpPr>
            <a:spLocks noEditPoints="1"/>
          </p:cNvSpPr>
          <p:nvPr/>
        </p:nvSpPr>
        <p:spPr bwMode="auto">
          <a:xfrm>
            <a:off x="4211974" y="1716648"/>
            <a:ext cx="741847" cy="771085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矩形 30"/>
          <p:cNvSpPr>
            <a:spLocks noChangeArrowheads="1"/>
          </p:cNvSpPr>
          <p:nvPr/>
        </p:nvSpPr>
        <p:spPr bwMode="auto">
          <a:xfrm>
            <a:off x="4211975" y="2604134"/>
            <a:ext cx="1789389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404040"/>
                </a:solidFill>
                <a:latin typeface="幼圆" panose="02010509060101010101" charset="-122"/>
                <a:ea typeface="幼圆" panose="02010509060101010101" charset="-122"/>
                <a:sym typeface="Impact" panose="020B0806030902050204" pitchFamily="34" charset="0"/>
              </a:rPr>
              <a:t>功能演示</a:t>
            </a:r>
            <a:endParaRPr lang="zh-CN" altLang="zh-CN" sz="1800" b="1" dirty="0">
              <a:solidFill>
                <a:srgbClr val="404040"/>
              </a:solidFill>
              <a:latin typeface="幼圆" panose="02010509060101010101" charset="-122"/>
              <a:ea typeface="幼圆" panose="02010509060101010101" charset="-122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6376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762164" y="278324"/>
            <a:ext cx="16196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运行程序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433078-7EBE-4BAC-AA95-883584AAE0F0}"/>
              </a:ext>
            </a:extLst>
          </p:cNvPr>
          <p:cNvSpPr txBox="1"/>
          <p:nvPr/>
        </p:nvSpPr>
        <p:spPr>
          <a:xfrm>
            <a:off x="1295636" y="987574"/>
            <a:ext cx="70207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安装工具库</a:t>
            </a:r>
            <a:endParaRPr lang="en-US" altLang="zh-CN" dirty="0"/>
          </a:p>
          <a:p>
            <a:pPr lvl="1"/>
            <a:r>
              <a:rPr lang="en-US" altLang="zh-CN" sz="1400" dirty="0"/>
              <a:t>yum </a:t>
            </a:r>
            <a:r>
              <a:rPr lang="en-US" altLang="zh-CN" sz="1400" dirty="0" err="1"/>
              <a:t>groupinstall</a:t>
            </a:r>
            <a:r>
              <a:rPr lang="en-US" altLang="zh-CN" sz="1400" dirty="0"/>
              <a:t> "Development Tools" -y</a:t>
            </a:r>
          </a:p>
          <a:p>
            <a:pPr lvl="1"/>
            <a:r>
              <a:rPr lang="en-US" altLang="zh-CN" sz="1400" dirty="0"/>
              <a:t>yum install </a:t>
            </a:r>
            <a:r>
              <a:rPr lang="en-US" altLang="zh-CN" sz="1400" dirty="0" err="1"/>
              <a:t>wget</a:t>
            </a:r>
            <a:endParaRPr lang="en-US" altLang="zh-CN" sz="1400" dirty="0"/>
          </a:p>
          <a:p>
            <a:r>
              <a:rPr lang="en-US" altLang="zh-CN" dirty="0"/>
              <a:t>2.</a:t>
            </a:r>
            <a:r>
              <a:rPr lang="zh-CN" altLang="en-US" dirty="0"/>
              <a:t>安装</a:t>
            </a:r>
            <a:r>
              <a:rPr lang="en-US" altLang="zh-CN" dirty="0"/>
              <a:t>Go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en-US" altLang="zh-CN" sz="1400" dirty="0" err="1"/>
              <a:t>wget</a:t>
            </a:r>
            <a:r>
              <a:rPr lang="en-US" altLang="zh-CN" sz="1400" dirty="0"/>
              <a:t> https://dl.google.com/go/go1.14.linux-amd64.tar.gz</a:t>
            </a:r>
          </a:p>
          <a:p>
            <a:pPr lvl="1"/>
            <a:r>
              <a:rPr lang="en-US" altLang="zh-CN" sz="1400" dirty="0"/>
              <a:t>tar </a:t>
            </a:r>
            <a:r>
              <a:rPr lang="en-US" altLang="zh-CN" sz="1400" dirty="0" err="1"/>
              <a:t>zvxf</a:t>
            </a:r>
            <a:r>
              <a:rPr lang="en-US" altLang="zh-CN" sz="1400" dirty="0"/>
              <a:t> go1.14.linux-amd64.tar.gz</a:t>
            </a:r>
          </a:p>
          <a:p>
            <a:pPr lvl="1"/>
            <a:r>
              <a:rPr lang="en-US" altLang="zh-CN" sz="1400" dirty="0"/>
              <a:t>mv go 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/local/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配置环境变量</a:t>
            </a:r>
            <a:endParaRPr lang="en-US" altLang="zh-CN" dirty="0"/>
          </a:p>
          <a:p>
            <a:pPr lvl="1"/>
            <a:r>
              <a:rPr lang="zh-CN" altLang="en-US" sz="1400" dirty="0"/>
              <a:t>文件</a:t>
            </a:r>
            <a:r>
              <a:rPr lang="en-US" altLang="zh-CN" sz="1400" dirty="0"/>
              <a:t>: /etc/profile.d/go.sh</a:t>
            </a:r>
          </a:p>
          <a:p>
            <a:pPr lvl="1"/>
            <a:r>
              <a:rPr lang="en-US" altLang="zh-CN" sz="1400" dirty="0"/>
              <a:t>if [[ "x" == "x${GOHOME}" ]]; then</a:t>
            </a:r>
          </a:p>
          <a:p>
            <a:pPr lvl="1"/>
            <a:r>
              <a:rPr lang="en-US" altLang="zh-CN" sz="1400" dirty="0"/>
              <a:t>	export GOHOME=/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/local/go</a:t>
            </a:r>
          </a:p>
          <a:p>
            <a:pPr lvl="1"/>
            <a:r>
              <a:rPr lang="en-US" altLang="zh-CN" sz="1400" dirty="0"/>
              <a:t>	export GOPATH=${HOME}/.go</a:t>
            </a:r>
          </a:p>
          <a:p>
            <a:pPr lvl="1"/>
            <a:r>
              <a:rPr lang="en-US" altLang="zh-CN" sz="1400" dirty="0"/>
              <a:t>	export PATH=${GOHOME}/bin:${PATH}</a:t>
            </a:r>
          </a:p>
          <a:p>
            <a:pPr lvl="1"/>
            <a:r>
              <a:rPr lang="en-US" altLang="zh-CN" sz="1400" dirty="0"/>
              <a:t>fi</a:t>
            </a:r>
          </a:p>
          <a:p>
            <a:pPr lvl="1"/>
            <a:r>
              <a:rPr lang="zh-CN" altLang="en-US" sz="1400" dirty="0"/>
              <a:t>应用</a:t>
            </a:r>
            <a:r>
              <a:rPr lang="en-US" altLang="zh-CN" sz="1400" dirty="0"/>
              <a:t>: </a:t>
            </a:r>
            <a:r>
              <a:rPr lang="fr-FR" altLang="zh-CN" sz="1400" dirty="0"/>
              <a:t>source /etc/profile.d/go.sh</a:t>
            </a:r>
          </a:p>
          <a:p>
            <a:pPr lvl="1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61643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762164" y="278324"/>
            <a:ext cx="16196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运行程序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433078-7EBE-4BAC-AA95-883584AAE0F0}"/>
              </a:ext>
            </a:extLst>
          </p:cNvPr>
          <p:cNvSpPr txBox="1"/>
          <p:nvPr/>
        </p:nvSpPr>
        <p:spPr>
          <a:xfrm>
            <a:off x="1295636" y="987574"/>
            <a:ext cx="70207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安装数据库</a:t>
            </a:r>
            <a:endParaRPr lang="en-US" altLang="zh-CN" dirty="0"/>
          </a:p>
          <a:p>
            <a:pPr lvl="1"/>
            <a:r>
              <a:rPr lang="en-US" altLang="zh-CN" sz="1400" dirty="0"/>
              <a:t>yum install -y </a:t>
            </a:r>
            <a:r>
              <a:rPr lang="en-US" altLang="zh-CN" sz="1400" dirty="0" err="1"/>
              <a:t>mariadb</a:t>
            </a:r>
            <a:r>
              <a:rPr lang="en-US" altLang="zh-CN" sz="1400" dirty="0"/>
              <a:t>-server</a:t>
            </a:r>
          </a:p>
          <a:p>
            <a:pPr lvl="1"/>
            <a:r>
              <a:rPr lang="en-US" altLang="zh-CN" sz="1400" dirty="0" err="1"/>
              <a:t>systemctl</a:t>
            </a:r>
            <a:r>
              <a:rPr lang="en-US" altLang="zh-CN" sz="1400" dirty="0"/>
              <a:t> enable </a:t>
            </a:r>
            <a:r>
              <a:rPr lang="en-US" altLang="zh-CN" sz="1400" dirty="0" err="1"/>
              <a:t>mariadb</a:t>
            </a:r>
            <a:endParaRPr lang="en-US" altLang="zh-CN" sz="1400" dirty="0"/>
          </a:p>
          <a:p>
            <a:pPr lvl="1"/>
            <a:r>
              <a:rPr lang="en-US" altLang="zh-CN" sz="1400" dirty="0" err="1"/>
              <a:t>systemctl</a:t>
            </a:r>
            <a:r>
              <a:rPr lang="en-US" altLang="zh-CN" sz="1400" dirty="0"/>
              <a:t> start </a:t>
            </a:r>
            <a:r>
              <a:rPr lang="en-US" altLang="zh-CN" sz="1400" dirty="0" err="1"/>
              <a:t>mariadb</a:t>
            </a:r>
            <a:endParaRPr lang="en-US" altLang="zh-CN" sz="1400" dirty="0"/>
          </a:p>
          <a:p>
            <a:pPr lvl="1"/>
            <a:r>
              <a:rPr lang="en-US" altLang="zh-CN" sz="1400" dirty="0" err="1"/>
              <a:t>mysql_secure_installation</a:t>
            </a:r>
            <a:endParaRPr lang="en-US" altLang="zh-CN" sz="1400" dirty="0"/>
          </a:p>
          <a:p>
            <a:r>
              <a:rPr lang="en-US" altLang="zh-CN" dirty="0"/>
              <a:t>5.</a:t>
            </a:r>
            <a:r>
              <a:rPr lang="zh-CN" altLang="en-US" dirty="0"/>
              <a:t>部署</a:t>
            </a:r>
            <a:r>
              <a:rPr lang="en-US" altLang="zh-CN" dirty="0" err="1"/>
              <a:t>syncd</a:t>
            </a:r>
            <a:endParaRPr lang="en-US" altLang="zh-CN" dirty="0"/>
          </a:p>
          <a:p>
            <a:pPr lvl="1"/>
            <a:r>
              <a:rPr lang="en-US" altLang="zh-CN" sz="1400" dirty="0" err="1"/>
              <a:t>wget</a:t>
            </a:r>
            <a:r>
              <a:rPr lang="en-US" altLang="zh-CN" sz="1400" dirty="0"/>
              <a:t> https://codeload.github.com/dreamans/syncd/tar.gz/2.0.0 -O syncd-2.0.0.tar.gz</a:t>
            </a:r>
          </a:p>
          <a:p>
            <a:pPr lvl="1"/>
            <a:r>
              <a:rPr lang="en-US" altLang="zh-CN" sz="1400" dirty="0"/>
              <a:t>tar </a:t>
            </a:r>
            <a:r>
              <a:rPr lang="en-US" altLang="zh-CN" sz="1400" dirty="0" err="1"/>
              <a:t>zvxf</a:t>
            </a:r>
            <a:r>
              <a:rPr lang="en-US" altLang="zh-CN" sz="1400" dirty="0"/>
              <a:t> syncd-2.0.0.tar.gz</a:t>
            </a:r>
          </a:p>
          <a:p>
            <a:pPr lvl="1"/>
            <a:r>
              <a:rPr lang="en-US" altLang="zh-CN" sz="1400" dirty="0"/>
              <a:t>make</a:t>
            </a:r>
          </a:p>
          <a:p>
            <a:pPr lvl="1"/>
            <a:r>
              <a:rPr lang="pt-BR" altLang="zh-CN" sz="1400" dirty="0"/>
              <a:t>cp -R output /opt/syncd</a:t>
            </a:r>
            <a:endParaRPr lang="en-US" altLang="zh-CN" dirty="0"/>
          </a:p>
          <a:p>
            <a:r>
              <a:rPr lang="pt-BR" altLang="zh-CN" dirty="0"/>
              <a:t>6.</a:t>
            </a:r>
            <a:r>
              <a:rPr lang="zh-CN" altLang="en-US" dirty="0"/>
              <a:t>配置</a:t>
            </a:r>
            <a:endParaRPr lang="pt-BR" altLang="zh-CN" dirty="0"/>
          </a:p>
          <a:p>
            <a:pPr lvl="1"/>
            <a:r>
              <a:rPr lang="zh-CN" altLang="en-US" sz="1400" dirty="0"/>
              <a:t>初始化数据库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mysql</a:t>
            </a:r>
            <a:r>
              <a:rPr lang="en-US" altLang="zh-CN" sz="1400" dirty="0"/>
              <a:t> -u root -p &lt; /opt/</a:t>
            </a:r>
            <a:r>
              <a:rPr lang="en-US" altLang="zh-CN" sz="1400" dirty="0" err="1"/>
              <a:t>syncd</a:t>
            </a:r>
            <a:r>
              <a:rPr lang="en-US" altLang="zh-CN" sz="1400" dirty="0"/>
              <a:t>/resource/</a:t>
            </a:r>
            <a:r>
              <a:rPr lang="en-US" altLang="zh-CN" sz="1400" dirty="0" err="1"/>
              <a:t>sql</a:t>
            </a:r>
            <a:r>
              <a:rPr lang="en-US" altLang="zh-CN" sz="1400" dirty="0"/>
              <a:t>/syncd_v2.0.0.sql</a:t>
            </a:r>
          </a:p>
          <a:p>
            <a:pPr lvl="1"/>
            <a:r>
              <a:rPr lang="zh-CN" altLang="en-US" sz="1400" dirty="0"/>
              <a:t>修改数据库配置：</a:t>
            </a:r>
            <a:r>
              <a:rPr lang="en-US" altLang="zh-CN" sz="1400" dirty="0"/>
              <a:t> /opt/</a:t>
            </a:r>
            <a:r>
              <a:rPr lang="en-US" altLang="zh-CN" sz="1400" dirty="0" err="1"/>
              <a:t>syncd</a:t>
            </a:r>
            <a:r>
              <a:rPr lang="en-US" altLang="zh-CN" sz="1400" dirty="0"/>
              <a:t>/</a:t>
            </a:r>
            <a:r>
              <a:rPr lang="en-US" altLang="zh-CN" sz="1400" dirty="0" err="1"/>
              <a:t>etc</a:t>
            </a:r>
            <a:r>
              <a:rPr lang="en-US" altLang="zh-CN" sz="1400" dirty="0"/>
              <a:t>/syncd.ini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启动</a:t>
            </a:r>
            <a:r>
              <a:rPr lang="en-US" altLang="zh-CN" dirty="0"/>
              <a:t>&amp;</a:t>
            </a:r>
            <a:r>
              <a:rPr lang="zh-CN" altLang="en-US" dirty="0"/>
              <a:t>访问</a:t>
            </a:r>
            <a:endParaRPr lang="en-US" altLang="zh-CN" dirty="0"/>
          </a:p>
          <a:p>
            <a:pPr lvl="1"/>
            <a:r>
              <a:rPr lang="sv-SE" altLang="zh-CN" sz="1400" dirty="0"/>
              <a:t>nohup /opt/syncd/bin/syncd &gt;/dev/null 2&gt;&amp;1 &amp;</a:t>
            </a:r>
          </a:p>
          <a:p>
            <a:pPr lvl="1"/>
            <a:r>
              <a:rPr lang="en-US" altLang="zh-CN" sz="1400" dirty="0">
                <a:hlinkClick r:id="rId3"/>
              </a:rPr>
              <a:t>http://ip:8878</a:t>
            </a:r>
            <a:r>
              <a:rPr lang="en-US" altLang="zh-CN" sz="1400" dirty="0"/>
              <a:t> </a:t>
            </a:r>
            <a:r>
              <a:rPr lang="zh-CN" altLang="en-US" sz="1400" dirty="0"/>
              <a:t>用户名</a:t>
            </a:r>
            <a:r>
              <a:rPr lang="en-US" altLang="zh-CN" sz="1400" dirty="0"/>
              <a:t>/</a:t>
            </a:r>
            <a:r>
              <a:rPr lang="zh-CN" altLang="en-US" sz="1400" dirty="0"/>
              <a:t>密码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syncd</a:t>
            </a:r>
            <a:r>
              <a:rPr lang="en-US" altLang="zh-CN" sz="1400" dirty="0"/>
              <a:t>/111111</a:t>
            </a:r>
          </a:p>
        </p:txBody>
      </p:sp>
    </p:spTree>
    <p:extLst>
      <p:ext uri="{BB962C8B-B14F-4D97-AF65-F5344CB8AC3E}">
        <p14:creationId xmlns:p14="http://schemas.microsoft.com/office/powerpoint/2010/main" val="21915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762164" y="278324"/>
            <a:ext cx="16196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使用流程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A3BFBA-5234-4AD3-8078-44012176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915566"/>
            <a:ext cx="4439270" cy="37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5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762164" y="278324"/>
            <a:ext cx="16196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功能演示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D4CAD-1476-4400-9F92-A06FB2ED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76766"/>
            <a:ext cx="6948058" cy="37888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3ABEC4-117F-48AF-82A1-B3A1FF6B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54" y="1150650"/>
            <a:ext cx="7214550" cy="36410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9F26D2-2C53-498D-A315-C5F4651D0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30" y="987573"/>
            <a:ext cx="7683316" cy="39136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C2DC44-0871-4570-9B2C-5BEEAEDA8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55" y="997137"/>
            <a:ext cx="7614591" cy="3878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06372-A9A3-4D36-91F3-73E807263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61" y="958284"/>
            <a:ext cx="7919658" cy="4025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A4FF6E-CBB1-44C5-BC72-8B0B5F2FD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31" y="1013144"/>
            <a:ext cx="7683316" cy="38976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618368-54A3-4BC3-A993-AA688839E3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39" y="976516"/>
            <a:ext cx="7947580" cy="40565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926D41-8429-4F55-84CD-753EDAA8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231" y="1106018"/>
            <a:ext cx="7524415" cy="38366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947748-BB75-4B47-BEE3-F63E9AC9E2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188" y="1088951"/>
            <a:ext cx="7390412" cy="37644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F5107E-6FE2-4AF9-A543-D315A04F5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528" y="964160"/>
            <a:ext cx="7802118" cy="39620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A1985B-50CF-41A2-A79C-9ED34D28D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01" y="995246"/>
            <a:ext cx="7710733" cy="39136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A9978-3F28-48F8-8610-6D67DC648F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965" y="992375"/>
            <a:ext cx="7919658" cy="40531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6DB70B-7605-47B1-9B38-824789CEA9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379" y="945439"/>
            <a:ext cx="7923521" cy="40258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F488CC-5C7B-4EA1-BD69-E7792C1F6C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135" y="931402"/>
            <a:ext cx="8052904" cy="41468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EC7DDD-E0BF-480D-B5CA-FFFAF53850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750" y="1083666"/>
            <a:ext cx="7524416" cy="38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699807" y="1975483"/>
            <a:ext cx="1512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800" b="1" dirty="0">
                <a:solidFill>
                  <a:srgbClr val="28A7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</p:txBody>
      </p:sp>
      <p:sp>
        <p:nvSpPr>
          <p:cNvPr id="4" name="Freeform 127"/>
          <p:cNvSpPr>
            <a:spLocks noEditPoints="1"/>
          </p:cNvSpPr>
          <p:nvPr/>
        </p:nvSpPr>
        <p:spPr bwMode="auto">
          <a:xfrm>
            <a:off x="4211974" y="1716648"/>
            <a:ext cx="741847" cy="771085"/>
          </a:xfrm>
          <a:custGeom>
            <a:avLst/>
            <a:gdLst>
              <a:gd name="T0" fmla="*/ 81 w 94"/>
              <a:gd name="T1" fmla="*/ 57 h 98"/>
              <a:gd name="T2" fmla="*/ 81 w 94"/>
              <a:gd name="T3" fmla="*/ 95 h 98"/>
              <a:gd name="T4" fmla="*/ 81 w 94"/>
              <a:gd name="T5" fmla="*/ 98 h 98"/>
              <a:gd name="T6" fmla="*/ 78 w 94"/>
              <a:gd name="T7" fmla="*/ 98 h 98"/>
              <a:gd name="T8" fmla="*/ 67 w 94"/>
              <a:gd name="T9" fmla="*/ 98 h 98"/>
              <a:gd name="T10" fmla="*/ 67 w 94"/>
              <a:gd name="T11" fmla="*/ 68 h 98"/>
              <a:gd name="T12" fmla="*/ 62 w 94"/>
              <a:gd name="T13" fmla="*/ 64 h 98"/>
              <a:gd name="T14" fmla="*/ 49 w 94"/>
              <a:gd name="T15" fmla="*/ 64 h 98"/>
              <a:gd name="T16" fmla="*/ 45 w 94"/>
              <a:gd name="T17" fmla="*/ 68 h 98"/>
              <a:gd name="T18" fmla="*/ 45 w 94"/>
              <a:gd name="T19" fmla="*/ 98 h 98"/>
              <a:gd name="T20" fmla="*/ 15 w 94"/>
              <a:gd name="T21" fmla="*/ 98 h 98"/>
              <a:gd name="T22" fmla="*/ 12 w 94"/>
              <a:gd name="T23" fmla="*/ 98 h 98"/>
              <a:gd name="T24" fmla="*/ 12 w 94"/>
              <a:gd name="T25" fmla="*/ 95 h 98"/>
              <a:gd name="T26" fmla="*/ 12 w 94"/>
              <a:gd name="T27" fmla="*/ 57 h 98"/>
              <a:gd name="T28" fmla="*/ 3 w 94"/>
              <a:gd name="T29" fmla="*/ 57 h 98"/>
              <a:gd name="T30" fmla="*/ 0 w 94"/>
              <a:gd name="T31" fmla="*/ 50 h 98"/>
              <a:gd name="T32" fmla="*/ 44 w 94"/>
              <a:gd name="T33" fmla="*/ 3 h 98"/>
              <a:gd name="T34" fmla="*/ 47 w 94"/>
              <a:gd name="T35" fmla="*/ 0 h 98"/>
              <a:gd name="T36" fmla="*/ 50 w 94"/>
              <a:gd name="T37" fmla="*/ 3 h 98"/>
              <a:gd name="T38" fmla="*/ 94 w 94"/>
              <a:gd name="T39" fmla="*/ 50 h 98"/>
              <a:gd name="T40" fmla="*/ 90 w 94"/>
              <a:gd name="T41" fmla="*/ 57 h 98"/>
              <a:gd name="T42" fmla="*/ 81 w 94"/>
              <a:gd name="T43" fmla="*/ 57 h 98"/>
              <a:gd name="T44" fmla="*/ 74 w 94"/>
              <a:gd name="T45" fmla="*/ 8 h 98"/>
              <a:gd name="T46" fmla="*/ 77 w 94"/>
              <a:gd name="T47" fmla="*/ 8 h 98"/>
              <a:gd name="T48" fmla="*/ 77 w 94"/>
              <a:gd name="T49" fmla="*/ 2 h 98"/>
              <a:gd name="T50" fmla="*/ 61 w 94"/>
              <a:gd name="T51" fmla="*/ 2 h 98"/>
              <a:gd name="T52" fmla="*/ 61 w 94"/>
              <a:gd name="T53" fmla="*/ 8 h 98"/>
              <a:gd name="T54" fmla="*/ 64 w 94"/>
              <a:gd name="T55" fmla="*/ 8 h 98"/>
              <a:gd name="T56" fmla="*/ 64 w 94"/>
              <a:gd name="T57" fmla="*/ 13 h 98"/>
              <a:gd name="T58" fmla="*/ 74 w 94"/>
              <a:gd name="T59" fmla="*/ 25 h 98"/>
              <a:gd name="T60" fmla="*/ 74 w 94"/>
              <a:gd name="T61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98">
                <a:moveTo>
                  <a:pt x="81" y="57"/>
                </a:moveTo>
                <a:cubicBezTo>
                  <a:pt x="81" y="95"/>
                  <a:pt x="81" y="95"/>
                  <a:pt x="81" y="95"/>
                </a:cubicBezTo>
                <a:cubicBezTo>
                  <a:pt x="81" y="98"/>
                  <a:pt x="81" y="98"/>
                  <a:pt x="81" y="98"/>
                </a:cubicBezTo>
                <a:cubicBezTo>
                  <a:pt x="78" y="98"/>
                  <a:pt x="78" y="98"/>
                  <a:pt x="78" y="98"/>
                </a:cubicBezTo>
                <a:cubicBezTo>
                  <a:pt x="67" y="98"/>
                  <a:pt x="67" y="98"/>
                  <a:pt x="67" y="9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66"/>
                  <a:pt x="65" y="64"/>
                  <a:pt x="62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98"/>
                  <a:pt x="45" y="98"/>
                  <a:pt x="4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57"/>
                  <a:pt x="12" y="57"/>
                  <a:pt x="12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0" y="50"/>
                  <a:pt x="0" y="50"/>
                  <a:pt x="0" y="50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3"/>
                  <a:pt x="50" y="3"/>
                  <a:pt x="50" y="3"/>
                </a:cubicBezTo>
                <a:cubicBezTo>
                  <a:pt x="94" y="50"/>
                  <a:pt x="94" y="50"/>
                  <a:pt x="94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1" y="57"/>
                  <a:pt x="81" y="57"/>
                  <a:pt x="81" y="57"/>
                </a:cubicBezTo>
                <a:close/>
                <a:moveTo>
                  <a:pt x="74" y="8"/>
                </a:moveTo>
                <a:cubicBezTo>
                  <a:pt x="77" y="8"/>
                  <a:pt x="77" y="8"/>
                  <a:pt x="77" y="8"/>
                </a:cubicBezTo>
                <a:cubicBezTo>
                  <a:pt x="77" y="2"/>
                  <a:pt x="77" y="2"/>
                  <a:pt x="77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8"/>
                  <a:pt x="61" y="8"/>
                  <a:pt x="61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3"/>
                  <a:pt x="64" y="13"/>
                  <a:pt x="64" y="13"/>
                </a:cubicBezTo>
                <a:cubicBezTo>
                  <a:pt x="74" y="25"/>
                  <a:pt x="74" y="25"/>
                  <a:pt x="74" y="25"/>
                </a:cubicBezTo>
                <a:lnTo>
                  <a:pt x="74" y="8"/>
                </a:lnTo>
                <a:close/>
              </a:path>
            </a:pathLst>
          </a:custGeom>
          <a:solidFill>
            <a:srgbClr val="28A7E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矩形 30"/>
          <p:cNvSpPr>
            <a:spLocks noChangeArrowheads="1"/>
          </p:cNvSpPr>
          <p:nvPr/>
        </p:nvSpPr>
        <p:spPr bwMode="auto">
          <a:xfrm>
            <a:off x="4211975" y="2604134"/>
            <a:ext cx="17893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404040"/>
                </a:solidFill>
                <a:latin typeface="+mj-ea"/>
                <a:sym typeface="Impact" panose="020B0806030902050204" pitchFamily="34" charset="0"/>
              </a:rPr>
              <a:t>技术介绍</a:t>
            </a:r>
            <a:endParaRPr lang="en-US" altLang="zh-CN" sz="1800" b="1" dirty="0">
              <a:solidFill>
                <a:srgbClr val="404040"/>
              </a:solidFill>
              <a:latin typeface="+mj-ea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2662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41159" y="26749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282828"/>
                </a:solidFill>
                <a:latin typeface="Impact" panose="020B0806030902050204" pitchFamily="34" charset="0"/>
              </a:rPr>
              <a:t>主要技术</a:t>
            </a:r>
            <a:endParaRPr lang="zh-CN" altLang="en-US" sz="2800" b="1" dirty="0">
              <a:solidFill>
                <a:srgbClr val="282828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152B19-27DC-44FC-A7B7-D3E25A612033}"/>
              </a:ext>
            </a:extLst>
          </p:cNvPr>
          <p:cNvSpPr txBox="1"/>
          <p:nvPr/>
        </p:nvSpPr>
        <p:spPr>
          <a:xfrm>
            <a:off x="827583" y="987574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zh-CN" altLang="en-US" dirty="0"/>
              <a:t>数据库：</a:t>
            </a:r>
            <a:r>
              <a:rPr lang="en-US" altLang="zh-CN" dirty="0"/>
              <a:t>MySQL</a:t>
            </a:r>
          </a:p>
          <a:p>
            <a:pPr marL="342900" indent="-342900">
              <a:buAutoNum type="arabicPeriod"/>
              <a:defRPr/>
            </a:pPr>
            <a:r>
              <a:rPr lang="zh-CN" altLang="en-US" dirty="0"/>
              <a:t>后端</a:t>
            </a:r>
            <a:endParaRPr lang="en-US" altLang="zh-CN" dirty="0"/>
          </a:p>
          <a:p>
            <a:pPr marL="800100" lvl="1" indent="-342900">
              <a:buAutoNum type="alphaLcPeriod"/>
              <a:defRPr/>
            </a:pPr>
            <a:r>
              <a:rPr lang="zh-CN" altLang="en-US" dirty="0"/>
              <a:t>开发语言：</a:t>
            </a:r>
            <a:r>
              <a:rPr lang="en-US" altLang="zh-CN" dirty="0"/>
              <a:t>Go(Gin)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zh-CN" altLang="en-US" dirty="0"/>
              <a:t>邮件通知</a:t>
            </a:r>
            <a:endParaRPr lang="en-US" altLang="zh-CN" dirty="0"/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altLang="zh-CN" dirty="0"/>
              <a:t>git</a:t>
            </a:r>
            <a:r>
              <a:rPr lang="zh-CN" altLang="en-US" dirty="0"/>
              <a:t>工具使用</a:t>
            </a:r>
            <a:endParaRPr lang="en-US" altLang="zh-CN" dirty="0"/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altLang="zh-CN" dirty="0" err="1"/>
              <a:t>ssh&amp;scp</a:t>
            </a:r>
            <a:r>
              <a:rPr lang="zh-CN" altLang="en-US" dirty="0"/>
              <a:t>工具使用</a:t>
            </a:r>
            <a:endParaRPr lang="en-US" altLang="zh-CN" dirty="0"/>
          </a:p>
          <a:p>
            <a:pPr marL="342900" indent="-342900">
              <a:buAutoNum type="arabicPeriod"/>
              <a:defRPr/>
            </a:pPr>
            <a:r>
              <a:rPr lang="zh-CN" altLang="en-US" dirty="0"/>
              <a:t>前端</a:t>
            </a:r>
            <a:endParaRPr lang="en-US" altLang="zh-CN" dirty="0"/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zh-CN" altLang="en-US" dirty="0"/>
              <a:t>开发平台</a:t>
            </a:r>
            <a:r>
              <a:rPr lang="en-US" altLang="zh-CN" dirty="0"/>
              <a:t>: node.js(</a:t>
            </a:r>
            <a:r>
              <a:rPr lang="en-US" altLang="zh-CN" dirty="0" err="1"/>
              <a:t>vuejs&amp;element-ui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15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8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79DCD"/>
      </a:accent1>
      <a:accent2>
        <a:srgbClr val="B25F05"/>
      </a:accent2>
      <a:accent3>
        <a:srgbClr val="43CACC"/>
      </a:accent3>
      <a:accent4>
        <a:srgbClr val="87FDFF"/>
      </a:accent4>
      <a:accent5>
        <a:srgbClr val="E55149"/>
      </a:accent5>
      <a:accent6>
        <a:srgbClr val="4CA5DD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6940</TotalTime>
  <Words>624</Words>
  <Application>Microsoft Office PowerPoint</Application>
  <PresentationFormat>全屏显示(16:9)</PresentationFormat>
  <Paragraphs>129</Paragraphs>
  <Slides>17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 Unicode MS</vt:lpstr>
      <vt:lpstr>宋体</vt:lpstr>
      <vt:lpstr>微软雅黑</vt:lpstr>
      <vt:lpstr>幼圆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https://shop58478898.taobao.com/</Manager>
  <Company>https://shop58478898.taobao.com/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https://shop58478898.taobao.com/</dc:title>
  <dc:subject>https://shop58478898.taobao.com/</dc:subject>
  <dc:creator>https://shop58478898.taobao.com/</dc:creator>
  <cp:keywords>https:/shop58478898.taobao.com</cp:keywords>
  <dc:description>https://shop58478898.taobao.com/</dc:description>
  <cp:lastModifiedBy>Administrator</cp:lastModifiedBy>
  <cp:revision>1479</cp:revision>
  <dcterms:created xsi:type="dcterms:W3CDTF">2014-02-20T03:23:00Z</dcterms:created>
  <dcterms:modified xsi:type="dcterms:W3CDTF">2020-08-22T09:44:18Z</dcterms:modified>
  <cp:category>https://shop58478898.taobao.com/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